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349" r:id="rId4"/>
    <p:sldId id="339" r:id="rId5"/>
    <p:sldId id="352" r:id="rId6"/>
    <p:sldId id="298" r:id="rId7"/>
    <p:sldId id="357" r:id="rId8"/>
    <p:sldId id="353" r:id="rId9"/>
    <p:sldId id="350" r:id="rId10"/>
    <p:sldId id="351" r:id="rId11"/>
    <p:sldId id="299" r:id="rId12"/>
    <p:sldId id="258" r:id="rId13"/>
    <p:sldId id="301" r:id="rId14"/>
    <p:sldId id="271" r:id="rId15"/>
    <p:sldId id="356" r:id="rId16"/>
    <p:sldId id="275" r:id="rId17"/>
    <p:sldId id="354" r:id="rId18"/>
    <p:sldId id="290" r:id="rId19"/>
    <p:sldId id="303" r:id="rId20"/>
    <p:sldId id="270" r:id="rId21"/>
    <p:sldId id="313" r:id="rId22"/>
    <p:sldId id="343" r:id="rId23"/>
    <p:sldId id="355" r:id="rId24"/>
    <p:sldId id="333" r:id="rId25"/>
    <p:sldId id="306" r:id="rId26"/>
    <p:sldId id="336" r:id="rId27"/>
    <p:sldId id="348" r:id="rId28"/>
    <p:sldId id="358" r:id="rId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95F5E1-78BB-46E6-B253-D8D7DE054B42}" v="541" dt="2023-11-14T16:21:06.8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Busse" userId="3cb50f62b24bfc5d" providerId="LiveId" clId="{1695F5E1-78BB-46E6-B253-D8D7DE054B42}"/>
    <pc:docChg chg="undo redo custSel addSld delSld modSld sldOrd">
      <pc:chgData name="Michael Busse" userId="3cb50f62b24bfc5d" providerId="LiveId" clId="{1695F5E1-78BB-46E6-B253-D8D7DE054B42}" dt="2023-11-14T16:21:06.876" v="9553"/>
      <pc:docMkLst>
        <pc:docMk/>
      </pc:docMkLst>
      <pc:sldChg chg="addSp modSp mod">
        <pc:chgData name="Michael Busse" userId="3cb50f62b24bfc5d" providerId="LiveId" clId="{1695F5E1-78BB-46E6-B253-D8D7DE054B42}" dt="2023-10-01T17:41:54.160" v="353" actId="1076"/>
        <pc:sldMkLst>
          <pc:docMk/>
          <pc:sldMk cId="3423817322" sldId="256"/>
        </pc:sldMkLst>
        <pc:spChg chg="mod">
          <ac:chgData name="Michael Busse" userId="3cb50f62b24bfc5d" providerId="LiveId" clId="{1695F5E1-78BB-46E6-B253-D8D7DE054B42}" dt="2023-10-01T17:41:39.536" v="350" actId="1076"/>
          <ac:spMkLst>
            <pc:docMk/>
            <pc:sldMk cId="3423817322" sldId="256"/>
            <ac:spMk id="4" creationId="{5A762FC2-C3F2-010E-EB2B-F03D49820F4F}"/>
          </ac:spMkLst>
        </pc:spChg>
        <pc:spChg chg="mod">
          <ac:chgData name="Michael Busse" userId="3cb50f62b24bfc5d" providerId="LiveId" clId="{1695F5E1-78BB-46E6-B253-D8D7DE054B42}" dt="2023-10-01T17:41:10.727" v="336" actId="1076"/>
          <ac:spMkLst>
            <pc:docMk/>
            <pc:sldMk cId="3423817322" sldId="256"/>
            <ac:spMk id="20" creationId="{FF781BCA-6EA8-2299-BE9D-F75F8C9E39BC}"/>
          </ac:spMkLst>
        </pc:spChg>
        <pc:spChg chg="mod">
          <ac:chgData name="Michael Busse" userId="3cb50f62b24bfc5d" providerId="LiveId" clId="{1695F5E1-78BB-46E6-B253-D8D7DE054B42}" dt="2023-10-01T17:40:44.186" v="323" actId="20577"/>
          <ac:spMkLst>
            <pc:docMk/>
            <pc:sldMk cId="3423817322" sldId="256"/>
            <ac:spMk id="21" creationId="{28CE0908-94BA-8651-8BE8-4A940E6FC1AE}"/>
          </ac:spMkLst>
        </pc:spChg>
        <pc:picChg chg="mod">
          <ac:chgData name="Michael Busse" userId="3cb50f62b24bfc5d" providerId="LiveId" clId="{1695F5E1-78BB-46E6-B253-D8D7DE054B42}" dt="2023-10-01T17:41:48.002" v="352" actId="1076"/>
          <ac:picMkLst>
            <pc:docMk/>
            <pc:sldMk cId="3423817322" sldId="256"/>
            <ac:picMk id="5" creationId="{FAA1726D-5142-83A5-108B-64EB765E6501}"/>
          </ac:picMkLst>
        </pc:picChg>
        <pc:picChg chg="add mod">
          <ac:chgData name="Michael Busse" userId="3cb50f62b24bfc5d" providerId="LiveId" clId="{1695F5E1-78BB-46E6-B253-D8D7DE054B42}" dt="2023-10-01T17:41:54.160" v="353" actId="1076"/>
          <ac:picMkLst>
            <pc:docMk/>
            <pc:sldMk cId="3423817322" sldId="256"/>
            <ac:picMk id="6" creationId="{50EB8C0D-DEC4-98D1-4B35-28780374CC4B}"/>
          </ac:picMkLst>
        </pc:picChg>
      </pc:sldChg>
      <pc:sldChg chg="addSp delSp modSp mod">
        <pc:chgData name="Michael Busse" userId="3cb50f62b24bfc5d" providerId="LiveId" clId="{1695F5E1-78BB-46E6-B253-D8D7DE054B42}" dt="2023-11-07T19:09:56.061" v="8730" actId="1076"/>
        <pc:sldMkLst>
          <pc:docMk/>
          <pc:sldMk cId="1116651215" sldId="257"/>
        </pc:sldMkLst>
        <pc:spChg chg="mod">
          <ac:chgData name="Michael Busse" userId="3cb50f62b24bfc5d" providerId="LiveId" clId="{1695F5E1-78BB-46E6-B253-D8D7DE054B42}" dt="2023-10-01T17:44:48.608" v="415" actId="20577"/>
          <ac:spMkLst>
            <pc:docMk/>
            <pc:sldMk cId="1116651215" sldId="257"/>
            <ac:spMk id="7" creationId="{0E8E1AF0-A0DE-D07B-7233-DD8620E3784B}"/>
          </ac:spMkLst>
        </pc:spChg>
        <pc:picChg chg="add mod">
          <ac:chgData name="Michael Busse" userId="3cb50f62b24bfc5d" providerId="LiveId" clId="{1695F5E1-78BB-46E6-B253-D8D7DE054B42}" dt="2023-11-07T19:09:56.061" v="8730" actId="1076"/>
          <ac:picMkLst>
            <pc:docMk/>
            <pc:sldMk cId="1116651215" sldId="257"/>
            <ac:picMk id="4" creationId="{6C72B624-7345-04E5-7A96-A295A79896A4}"/>
          </ac:picMkLst>
        </pc:picChg>
        <pc:picChg chg="del mod">
          <ac:chgData name="Michael Busse" userId="3cb50f62b24bfc5d" providerId="LiveId" clId="{1695F5E1-78BB-46E6-B253-D8D7DE054B42}" dt="2023-11-01T20:23:53.035" v="8539" actId="478"/>
          <ac:picMkLst>
            <pc:docMk/>
            <pc:sldMk cId="1116651215" sldId="257"/>
            <ac:picMk id="5" creationId="{03646DC6-B885-25EE-15A5-C9B517815453}"/>
          </ac:picMkLst>
        </pc:picChg>
        <pc:picChg chg="del">
          <ac:chgData name="Michael Busse" userId="3cb50f62b24bfc5d" providerId="LiveId" clId="{1695F5E1-78BB-46E6-B253-D8D7DE054B42}" dt="2023-10-01T17:42:10.688" v="354" actId="478"/>
          <ac:picMkLst>
            <pc:docMk/>
            <pc:sldMk cId="1116651215" sldId="257"/>
            <ac:picMk id="6" creationId="{292DF2F2-03A7-0319-28EA-4F10A03596F4}"/>
          </ac:picMkLst>
        </pc:picChg>
        <pc:picChg chg="mod">
          <ac:chgData name="Michael Busse" userId="3cb50f62b24bfc5d" providerId="LiveId" clId="{1695F5E1-78BB-46E6-B253-D8D7DE054B42}" dt="2023-11-01T20:24:35.893" v="8545" actId="1076"/>
          <ac:picMkLst>
            <pc:docMk/>
            <pc:sldMk cId="1116651215" sldId="257"/>
            <ac:picMk id="8" creationId="{33526129-CC28-3788-4855-09411CC1C4EA}"/>
          </ac:picMkLst>
        </pc:picChg>
        <pc:picChg chg="add mod">
          <ac:chgData name="Michael Busse" userId="3cb50f62b24bfc5d" providerId="LiveId" clId="{1695F5E1-78BB-46E6-B253-D8D7DE054B42}" dt="2023-10-01T17:42:57.666" v="363" actId="1076"/>
          <ac:picMkLst>
            <pc:docMk/>
            <pc:sldMk cId="1116651215" sldId="257"/>
            <ac:picMk id="10" creationId="{EE167BA6-7C14-79D8-E801-6DA12D5F5F4E}"/>
          </ac:picMkLst>
        </pc:picChg>
        <pc:picChg chg="mod">
          <ac:chgData name="Michael Busse" userId="3cb50f62b24bfc5d" providerId="LiveId" clId="{1695F5E1-78BB-46E6-B253-D8D7DE054B42}" dt="2023-11-01T20:24:30.756" v="8542" actId="1076"/>
          <ac:picMkLst>
            <pc:docMk/>
            <pc:sldMk cId="1116651215" sldId="257"/>
            <ac:picMk id="13" creationId="{E113B91B-1C02-F959-BDA4-BADBCD636317}"/>
          </ac:picMkLst>
        </pc:picChg>
        <pc:picChg chg="add del mod">
          <ac:chgData name="Michael Busse" userId="3cb50f62b24bfc5d" providerId="LiveId" clId="{1695F5E1-78BB-46E6-B253-D8D7DE054B42}" dt="2023-10-01T17:43:59.112" v="371" actId="478"/>
          <ac:picMkLst>
            <pc:docMk/>
            <pc:sldMk cId="1116651215" sldId="257"/>
            <ac:picMk id="14" creationId="{3C5661EE-E5A3-7C9C-15A2-79A53D8D4AA0}"/>
          </ac:picMkLst>
        </pc:picChg>
        <pc:picChg chg="mod">
          <ac:chgData name="Michael Busse" userId="3cb50f62b24bfc5d" providerId="LiveId" clId="{1695F5E1-78BB-46E6-B253-D8D7DE054B42}" dt="2023-11-03T18:46:10.680" v="8575" actId="1076"/>
          <ac:picMkLst>
            <pc:docMk/>
            <pc:sldMk cId="1116651215" sldId="257"/>
            <ac:picMk id="15" creationId="{509E2BAA-A348-3FCF-DDF6-64DF5E02EF11}"/>
          </ac:picMkLst>
        </pc:picChg>
        <pc:picChg chg="mod">
          <ac:chgData name="Michael Busse" userId="3cb50f62b24bfc5d" providerId="LiveId" clId="{1695F5E1-78BB-46E6-B253-D8D7DE054B42}" dt="2023-11-03T18:46:06.771" v="8573" actId="1076"/>
          <ac:picMkLst>
            <pc:docMk/>
            <pc:sldMk cId="1116651215" sldId="257"/>
            <ac:picMk id="17" creationId="{EA0D6603-7CBF-C253-9F82-A2CECB63CBB5}"/>
          </ac:picMkLst>
        </pc:picChg>
        <pc:picChg chg="del mod">
          <ac:chgData name="Michael Busse" userId="3cb50f62b24bfc5d" providerId="LiveId" clId="{1695F5E1-78BB-46E6-B253-D8D7DE054B42}" dt="2023-11-03T18:45:40.325" v="8567" actId="478"/>
          <ac:picMkLst>
            <pc:docMk/>
            <pc:sldMk cId="1116651215" sldId="257"/>
            <ac:picMk id="18" creationId="{2FB9349D-6DC6-40EC-DF94-47DCE6071724}"/>
          </ac:picMkLst>
        </pc:picChg>
        <pc:picChg chg="mod">
          <ac:chgData name="Michael Busse" userId="3cb50f62b24bfc5d" providerId="LiveId" clId="{1695F5E1-78BB-46E6-B253-D8D7DE054B42}" dt="2023-10-01T17:42:54.728" v="362" actId="1076"/>
          <ac:picMkLst>
            <pc:docMk/>
            <pc:sldMk cId="1116651215" sldId="257"/>
            <ac:picMk id="20" creationId="{6968EEBB-4ABE-6CE8-6048-3A632CC04CBB}"/>
          </ac:picMkLst>
        </pc:picChg>
        <pc:picChg chg="add mod">
          <ac:chgData name="Michael Busse" userId="3cb50f62b24bfc5d" providerId="LiveId" clId="{1695F5E1-78BB-46E6-B253-D8D7DE054B42}" dt="2023-11-03T18:46:09.097" v="8574" actId="1076"/>
          <ac:picMkLst>
            <pc:docMk/>
            <pc:sldMk cId="1116651215" sldId="257"/>
            <ac:picMk id="1026" creationId="{7A2B4ED6-802F-CAAA-0C86-FEF3720515F3}"/>
          </ac:picMkLst>
        </pc:picChg>
        <pc:picChg chg="mod">
          <ac:chgData name="Michael Busse" userId="3cb50f62b24bfc5d" providerId="LiveId" clId="{1695F5E1-78BB-46E6-B253-D8D7DE054B42}" dt="2023-10-01T17:42:58.934" v="364" actId="1076"/>
          <ac:picMkLst>
            <pc:docMk/>
            <pc:sldMk cId="1116651215" sldId="257"/>
            <ac:picMk id="2052" creationId="{1DE3461F-A47F-7E75-4936-5F39F42CB4C5}"/>
          </ac:picMkLst>
        </pc:picChg>
        <pc:picChg chg="mod">
          <ac:chgData name="Michael Busse" userId="3cb50f62b24bfc5d" providerId="LiveId" clId="{1695F5E1-78BB-46E6-B253-D8D7DE054B42}" dt="2023-10-01T17:42:49.123" v="359" actId="1076"/>
          <ac:picMkLst>
            <pc:docMk/>
            <pc:sldMk cId="1116651215" sldId="257"/>
            <ac:picMk id="2054" creationId="{77C81E08-FA37-235F-F059-BB01C500A74B}"/>
          </ac:picMkLst>
        </pc:picChg>
      </pc:sldChg>
      <pc:sldChg chg="addSp delSp modSp mod ord">
        <pc:chgData name="Michael Busse" userId="3cb50f62b24bfc5d" providerId="LiveId" clId="{1695F5E1-78BB-46E6-B253-D8D7DE054B42}" dt="2023-10-26T12:16:42.577" v="7553" actId="20577"/>
        <pc:sldMkLst>
          <pc:docMk/>
          <pc:sldMk cId="197022327" sldId="258"/>
        </pc:sldMkLst>
        <pc:spChg chg="add mod">
          <ac:chgData name="Michael Busse" userId="3cb50f62b24bfc5d" providerId="LiveId" clId="{1695F5E1-78BB-46E6-B253-D8D7DE054B42}" dt="2023-10-26T12:16:42.577" v="7553" actId="20577"/>
          <ac:spMkLst>
            <pc:docMk/>
            <pc:sldMk cId="197022327" sldId="258"/>
            <ac:spMk id="3" creationId="{0F878562-820E-02A9-49C3-FCABC9298885}"/>
          </ac:spMkLst>
        </pc:spChg>
        <pc:spChg chg="add del mod">
          <ac:chgData name="Michael Busse" userId="3cb50f62b24bfc5d" providerId="LiveId" clId="{1695F5E1-78BB-46E6-B253-D8D7DE054B42}" dt="2023-10-03T08:44:40.026" v="2201"/>
          <ac:spMkLst>
            <pc:docMk/>
            <pc:sldMk cId="197022327" sldId="258"/>
            <ac:spMk id="3" creationId="{BD13C2AB-D0EE-E813-8150-D6BC4FEC6563}"/>
          </ac:spMkLst>
        </pc:spChg>
        <pc:spChg chg="add del mod">
          <ac:chgData name="Michael Busse" userId="3cb50f62b24bfc5d" providerId="LiveId" clId="{1695F5E1-78BB-46E6-B253-D8D7DE054B42}" dt="2023-10-03T09:20:36.579" v="2782" actId="478"/>
          <ac:spMkLst>
            <pc:docMk/>
            <pc:sldMk cId="197022327" sldId="258"/>
            <ac:spMk id="6" creationId="{CB2FE686-19FC-99D6-5735-F8B15B46F5E9}"/>
          </ac:spMkLst>
        </pc:spChg>
        <pc:spChg chg="mod">
          <ac:chgData name="Michael Busse" userId="3cb50f62b24bfc5d" providerId="LiveId" clId="{1695F5E1-78BB-46E6-B253-D8D7DE054B42}" dt="2023-10-03T09:21:14.445" v="2789" actId="1076"/>
          <ac:spMkLst>
            <pc:docMk/>
            <pc:sldMk cId="197022327" sldId="258"/>
            <ac:spMk id="7" creationId="{0E8E1AF0-A0DE-D07B-7233-DD8620E3784B}"/>
          </ac:spMkLst>
        </pc:spChg>
        <pc:spChg chg="add mod">
          <ac:chgData name="Michael Busse" userId="3cb50f62b24bfc5d" providerId="LiveId" clId="{1695F5E1-78BB-46E6-B253-D8D7DE054B42}" dt="2023-10-03T11:27:14.826" v="4226" actId="1076"/>
          <ac:spMkLst>
            <pc:docMk/>
            <pc:sldMk cId="197022327" sldId="258"/>
            <ac:spMk id="8" creationId="{FE2B4BDC-FDDD-56F6-A0F0-DC21E1C4B493}"/>
          </ac:spMkLst>
        </pc:spChg>
        <pc:spChg chg="add del mod">
          <ac:chgData name="Michael Busse" userId="3cb50f62b24bfc5d" providerId="LiveId" clId="{1695F5E1-78BB-46E6-B253-D8D7DE054B42}" dt="2023-10-03T08:46:54.018" v="2222"/>
          <ac:spMkLst>
            <pc:docMk/>
            <pc:sldMk cId="197022327" sldId="258"/>
            <ac:spMk id="10" creationId="{566BD6A5-05E8-866A-F308-938DCC507E35}"/>
          </ac:spMkLst>
        </pc:spChg>
        <pc:spChg chg="add mod">
          <ac:chgData name="Michael Busse" userId="3cb50f62b24bfc5d" providerId="LiveId" clId="{1695F5E1-78BB-46E6-B253-D8D7DE054B42}" dt="2023-10-03T09:23:03.680" v="2804" actId="1076"/>
          <ac:spMkLst>
            <pc:docMk/>
            <pc:sldMk cId="197022327" sldId="258"/>
            <ac:spMk id="14" creationId="{AFE3EA0A-CB82-1E99-CA87-2DFD9F66BE29}"/>
          </ac:spMkLst>
        </pc:spChg>
        <pc:spChg chg="add mod">
          <ac:chgData name="Michael Busse" userId="3cb50f62b24bfc5d" providerId="LiveId" clId="{1695F5E1-78BB-46E6-B253-D8D7DE054B42}" dt="2023-10-11T18:37:03.858" v="5102" actId="20577"/>
          <ac:spMkLst>
            <pc:docMk/>
            <pc:sldMk cId="197022327" sldId="258"/>
            <ac:spMk id="16" creationId="{44AD041C-0BE8-10D3-8EBB-AE37FDBF0CD4}"/>
          </ac:spMkLst>
        </pc:spChg>
        <pc:spChg chg="mod">
          <ac:chgData name="Michael Busse" userId="3cb50f62b24bfc5d" providerId="LiveId" clId="{1695F5E1-78BB-46E6-B253-D8D7DE054B42}" dt="2023-10-03T08:36:48.145" v="2067" actId="1076"/>
          <ac:spMkLst>
            <pc:docMk/>
            <pc:sldMk cId="197022327" sldId="258"/>
            <ac:spMk id="23" creationId="{8DBDF724-1AE7-8677-551F-01CF24C0C168}"/>
          </ac:spMkLst>
        </pc:spChg>
        <pc:picChg chg="add mod">
          <ac:chgData name="Michael Busse" userId="3cb50f62b24bfc5d" providerId="LiveId" clId="{1695F5E1-78BB-46E6-B253-D8D7DE054B42}" dt="2023-10-03T09:24:15.056" v="2868" actId="1076"/>
          <ac:picMkLst>
            <pc:docMk/>
            <pc:sldMk cId="197022327" sldId="258"/>
            <ac:picMk id="5" creationId="{A8A5CCAD-C3F7-916D-5958-51F5826142B0}"/>
          </ac:picMkLst>
        </pc:picChg>
        <pc:picChg chg="add del mod">
          <ac:chgData name="Michael Busse" userId="3cb50f62b24bfc5d" providerId="LiveId" clId="{1695F5E1-78BB-46E6-B253-D8D7DE054B42}" dt="2023-10-03T09:43:11.070" v="3086" actId="478"/>
          <ac:picMkLst>
            <pc:docMk/>
            <pc:sldMk cId="197022327" sldId="258"/>
            <ac:picMk id="12" creationId="{78028DED-4063-C078-7A3E-A3E7AAD72378}"/>
          </ac:picMkLst>
        </pc:picChg>
        <pc:picChg chg="add mod">
          <ac:chgData name="Michael Busse" userId="3cb50f62b24bfc5d" providerId="LiveId" clId="{1695F5E1-78BB-46E6-B253-D8D7DE054B42}" dt="2023-10-03T09:21:38.433" v="2794" actId="1076"/>
          <ac:picMkLst>
            <pc:docMk/>
            <pc:sldMk cId="197022327" sldId="258"/>
            <ac:picMk id="13" creationId="{60452391-2829-FDF2-41C7-227AFC5AF9D5}"/>
          </ac:picMkLst>
        </pc:picChg>
        <pc:picChg chg="add mod">
          <ac:chgData name="Michael Busse" userId="3cb50f62b24bfc5d" providerId="LiveId" clId="{1695F5E1-78BB-46E6-B253-D8D7DE054B42}" dt="2023-10-03T09:43:19.401" v="3091" actId="1076"/>
          <ac:picMkLst>
            <pc:docMk/>
            <pc:sldMk cId="197022327" sldId="258"/>
            <ac:picMk id="18" creationId="{DD0118EE-7703-B8F1-B4D4-8A439314D290}"/>
          </ac:picMkLst>
        </pc:picChg>
        <pc:picChg chg="mod">
          <ac:chgData name="Michael Busse" userId="3cb50f62b24bfc5d" providerId="LiveId" clId="{1695F5E1-78BB-46E6-B253-D8D7DE054B42}" dt="2023-10-03T09:25:54.436" v="2883" actId="1076"/>
          <ac:picMkLst>
            <pc:docMk/>
            <pc:sldMk cId="197022327" sldId="258"/>
            <ac:picMk id="3074" creationId="{26486494-7EA4-4120-ADCC-095448FD282F}"/>
          </ac:picMkLst>
        </pc:picChg>
      </pc:sldChg>
      <pc:sldChg chg="del">
        <pc:chgData name="Michael Busse" userId="3cb50f62b24bfc5d" providerId="LiveId" clId="{1695F5E1-78BB-46E6-B253-D8D7DE054B42}" dt="2023-10-03T12:00:50.218" v="4844" actId="47"/>
        <pc:sldMkLst>
          <pc:docMk/>
          <pc:sldMk cId="2135133141" sldId="262"/>
        </pc:sldMkLst>
      </pc:sldChg>
      <pc:sldChg chg="del">
        <pc:chgData name="Michael Busse" userId="3cb50f62b24bfc5d" providerId="LiveId" clId="{1695F5E1-78BB-46E6-B253-D8D7DE054B42}" dt="2023-10-03T12:01:01.809" v="4846" actId="47"/>
        <pc:sldMkLst>
          <pc:docMk/>
          <pc:sldMk cId="2384441849" sldId="263"/>
        </pc:sldMkLst>
      </pc:sldChg>
      <pc:sldChg chg="del">
        <pc:chgData name="Michael Busse" userId="3cb50f62b24bfc5d" providerId="LiveId" clId="{1695F5E1-78BB-46E6-B253-D8D7DE054B42}" dt="2023-10-03T11:34:52.209" v="4646" actId="47"/>
        <pc:sldMkLst>
          <pc:docMk/>
          <pc:sldMk cId="3332836217" sldId="264"/>
        </pc:sldMkLst>
      </pc:sldChg>
      <pc:sldChg chg="del">
        <pc:chgData name="Michael Busse" userId="3cb50f62b24bfc5d" providerId="LiveId" clId="{1695F5E1-78BB-46E6-B253-D8D7DE054B42}" dt="2023-10-03T11:35:58.348" v="4653" actId="47"/>
        <pc:sldMkLst>
          <pc:docMk/>
          <pc:sldMk cId="3824488157" sldId="265"/>
        </pc:sldMkLst>
      </pc:sldChg>
      <pc:sldChg chg="del">
        <pc:chgData name="Michael Busse" userId="3cb50f62b24bfc5d" providerId="LiveId" clId="{1695F5E1-78BB-46E6-B253-D8D7DE054B42}" dt="2023-10-03T10:19:07.274" v="3371" actId="47"/>
        <pc:sldMkLst>
          <pc:docMk/>
          <pc:sldMk cId="794207539" sldId="266"/>
        </pc:sldMkLst>
      </pc:sldChg>
      <pc:sldChg chg="del">
        <pc:chgData name="Michael Busse" userId="3cb50f62b24bfc5d" providerId="LiveId" clId="{1695F5E1-78BB-46E6-B253-D8D7DE054B42}" dt="2023-10-26T10:40:55.902" v="5869" actId="47"/>
        <pc:sldMkLst>
          <pc:docMk/>
          <pc:sldMk cId="1242795722" sldId="267"/>
        </pc:sldMkLst>
      </pc:sldChg>
      <pc:sldChg chg="del">
        <pc:chgData name="Michael Busse" userId="3cb50f62b24bfc5d" providerId="LiveId" clId="{1695F5E1-78BB-46E6-B253-D8D7DE054B42}" dt="2023-10-03T11:35:28.346" v="4647" actId="47"/>
        <pc:sldMkLst>
          <pc:docMk/>
          <pc:sldMk cId="4078568593" sldId="268"/>
        </pc:sldMkLst>
      </pc:sldChg>
      <pc:sldChg chg="del">
        <pc:chgData name="Michael Busse" userId="3cb50f62b24bfc5d" providerId="LiveId" clId="{1695F5E1-78BB-46E6-B253-D8D7DE054B42}" dt="2023-10-03T11:34:41.086" v="4641" actId="47"/>
        <pc:sldMkLst>
          <pc:docMk/>
          <pc:sldMk cId="1787777470" sldId="269"/>
        </pc:sldMkLst>
      </pc:sldChg>
      <pc:sldChg chg="addSp delSp modSp mod ord">
        <pc:chgData name="Michael Busse" userId="3cb50f62b24bfc5d" providerId="LiveId" clId="{1695F5E1-78BB-46E6-B253-D8D7DE054B42}" dt="2023-10-26T12:17:41.667" v="7597" actId="20577"/>
        <pc:sldMkLst>
          <pc:docMk/>
          <pc:sldMk cId="4270576905" sldId="270"/>
        </pc:sldMkLst>
        <pc:spChg chg="add mod">
          <ac:chgData name="Michael Busse" userId="3cb50f62b24bfc5d" providerId="LiveId" clId="{1695F5E1-78BB-46E6-B253-D8D7DE054B42}" dt="2023-10-26T11:47:27.459" v="7050" actId="20577"/>
          <ac:spMkLst>
            <pc:docMk/>
            <pc:sldMk cId="4270576905" sldId="270"/>
            <ac:spMk id="2" creationId="{A7D16AFE-F4F2-AD1B-8BED-AF1F8F9536A4}"/>
          </ac:spMkLst>
        </pc:spChg>
        <pc:spChg chg="mod">
          <ac:chgData name="Michael Busse" userId="3cb50f62b24bfc5d" providerId="LiveId" clId="{1695F5E1-78BB-46E6-B253-D8D7DE054B42}" dt="2023-10-26T10:59:12.734" v="6139" actId="1076"/>
          <ac:spMkLst>
            <pc:docMk/>
            <pc:sldMk cId="4270576905" sldId="270"/>
            <ac:spMk id="4" creationId="{F60D8035-42AB-0B04-654B-6926A717AF8B}"/>
          </ac:spMkLst>
        </pc:spChg>
        <pc:spChg chg="add mod">
          <ac:chgData name="Michael Busse" userId="3cb50f62b24bfc5d" providerId="LiveId" clId="{1695F5E1-78BB-46E6-B253-D8D7DE054B42}" dt="2023-10-26T11:34:37.588" v="6627"/>
          <ac:spMkLst>
            <pc:docMk/>
            <pc:sldMk cId="4270576905" sldId="270"/>
            <ac:spMk id="18" creationId="{B7FC5350-31DB-A780-D494-33731CCD5576}"/>
          </ac:spMkLst>
        </pc:spChg>
        <pc:spChg chg="add mod">
          <ac:chgData name="Michael Busse" userId="3cb50f62b24bfc5d" providerId="LiveId" clId="{1695F5E1-78BB-46E6-B253-D8D7DE054B42}" dt="2023-10-26T12:17:41.667" v="7597" actId="20577"/>
          <ac:spMkLst>
            <pc:docMk/>
            <pc:sldMk cId="4270576905" sldId="270"/>
            <ac:spMk id="19" creationId="{920119E8-5D54-80B4-6078-6ECDE9EAB6B9}"/>
          </ac:spMkLst>
        </pc:spChg>
        <pc:spChg chg="mod">
          <ac:chgData name="Michael Busse" userId="3cb50f62b24bfc5d" providerId="LiveId" clId="{1695F5E1-78BB-46E6-B253-D8D7DE054B42}" dt="2023-10-26T11:31:46.419" v="6529" actId="20577"/>
          <ac:spMkLst>
            <pc:docMk/>
            <pc:sldMk cId="4270576905" sldId="270"/>
            <ac:spMk id="23" creationId="{8DBDF724-1AE7-8677-551F-01CF24C0C168}"/>
          </ac:spMkLst>
        </pc:spChg>
        <pc:picChg chg="mod">
          <ac:chgData name="Michael Busse" userId="3cb50f62b24bfc5d" providerId="LiveId" clId="{1695F5E1-78BB-46E6-B253-D8D7DE054B42}" dt="2023-10-26T10:59:18.256" v="6141" actId="1076"/>
          <ac:picMkLst>
            <pc:docMk/>
            <pc:sldMk cId="4270576905" sldId="270"/>
            <ac:picMk id="3" creationId="{41C8FE87-C5F1-F8A7-9FC5-826D070A0959}"/>
          </ac:picMkLst>
        </pc:picChg>
        <pc:picChg chg="add mod">
          <ac:chgData name="Michael Busse" userId="3cb50f62b24bfc5d" providerId="LiveId" clId="{1695F5E1-78BB-46E6-B253-D8D7DE054B42}" dt="2023-10-26T11:34:17.016" v="6592" actId="1037"/>
          <ac:picMkLst>
            <pc:docMk/>
            <pc:sldMk cId="4270576905" sldId="270"/>
            <ac:picMk id="6" creationId="{DE7222CC-D303-E574-86E0-8399DFF9355D}"/>
          </ac:picMkLst>
        </pc:picChg>
        <pc:picChg chg="add mod">
          <ac:chgData name="Michael Busse" userId="3cb50f62b24bfc5d" providerId="LiveId" clId="{1695F5E1-78BB-46E6-B253-D8D7DE054B42}" dt="2023-10-26T11:34:17.016" v="6592" actId="1037"/>
          <ac:picMkLst>
            <pc:docMk/>
            <pc:sldMk cId="4270576905" sldId="270"/>
            <ac:picMk id="12" creationId="{A5FAFD87-7965-CD8B-1218-7B543EBB1B0D}"/>
          </ac:picMkLst>
        </pc:picChg>
        <pc:picChg chg="add mod">
          <ac:chgData name="Michael Busse" userId="3cb50f62b24bfc5d" providerId="LiveId" clId="{1695F5E1-78BB-46E6-B253-D8D7DE054B42}" dt="2023-10-26T11:34:21.797" v="6624" actId="1037"/>
          <ac:picMkLst>
            <pc:docMk/>
            <pc:sldMk cId="4270576905" sldId="270"/>
            <ac:picMk id="14" creationId="{C25E4005-8810-A84A-9AED-925CF0735EEF}"/>
          </ac:picMkLst>
        </pc:picChg>
        <pc:picChg chg="add mod">
          <ac:chgData name="Michael Busse" userId="3cb50f62b24bfc5d" providerId="LiveId" clId="{1695F5E1-78BB-46E6-B253-D8D7DE054B42}" dt="2023-10-26T11:34:17.016" v="6592" actId="1037"/>
          <ac:picMkLst>
            <pc:docMk/>
            <pc:sldMk cId="4270576905" sldId="270"/>
            <ac:picMk id="16" creationId="{5262B821-C353-5CA2-2330-97D96751B467}"/>
          </ac:picMkLst>
        </pc:picChg>
        <pc:picChg chg="add del mod">
          <ac:chgData name="Michael Busse" userId="3cb50f62b24bfc5d" providerId="LiveId" clId="{1695F5E1-78BB-46E6-B253-D8D7DE054B42}" dt="2023-10-26T11:34:30.245" v="6626"/>
          <ac:picMkLst>
            <pc:docMk/>
            <pc:sldMk cId="4270576905" sldId="270"/>
            <ac:picMk id="17" creationId="{C5146092-3DEE-C2FB-25D6-AA3BD84E0FC5}"/>
          </ac:picMkLst>
        </pc:picChg>
      </pc:sldChg>
      <pc:sldChg chg="addSp modSp add mod">
        <pc:chgData name="Michael Busse" userId="3cb50f62b24bfc5d" providerId="LiveId" clId="{1695F5E1-78BB-46E6-B253-D8D7DE054B42}" dt="2023-11-07T20:13:50.273" v="8800" actId="20577"/>
        <pc:sldMkLst>
          <pc:docMk/>
          <pc:sldMk cId="1130863278" sldId="271"/>
        </pc:sldMkLst>
        <pc:spChg chg="add mod">
          <ac:chgData name="Michael Busse" userId="3cb50f62b24bfc5d" providerId="LiveId" clId="{1695F5E1-78BB-46E6-B253-D8D7DE054B42}" dt="2023-10-26T12:16:52.674" v="7559" actId="20577"/>
          <ac:spMkLst>
            <pc:docMk/>
            <pc:sldMk cId="1130863278" sldId="271"/>
            <ac:spMk id="2" creationId="{802A2EF8-76D1-FCD0-64FB-C785B0DD966D}"/>
          </ac:spMkLst>
        </pc:spChg>
        <pc:spChg chg="add mod">
          <ac:chgData name="Michael Busse" userId="3cb50f62b24bfc5d" providerId="LiveId" clId="{1695F5E1-78BB-46E6-B253-D8D7DE054B42}" dt="2023-10-11T18:37:20.892" v="5110" actId="20577"/>
          <ac:spMkLst>
            <pc:docMk/>
            <pc:sldMk cId="1130863278" sldId="271"/>
            <ac:spMk id="3" creationId="{87505F51-F0E3-C9F3-F8F0-9A8CEB6DD747}"/>
          </ac:spMkLst>
        </pc:spChg>
        <pc:spChg chg="mod">
          <ac:chgData name="Michael Busse" userId="3cb50f62b24bfc5d" providerId="LiveId" clId="{1695F5E1-78BB-46E6-B253-D8D7DE054B42}" dt="2023-11-07T20:13:50.273" v="8800" actId="20577"/>
          <ac:spMkLst>
            <pc:docMk/>
            <pc:sldMk cId="1130863278" sldId="271"/>
            <ac:spMk id="8" creationId="{D5F07E96-F53D-02F0-2B0B-9E2E19E11001}"/>
          </ac:spMkLst>
        </pc:spChg>
        <pc:spChg chg="add mod">
          <ac:chgData name="Michael Busse" userId="3cb50f62b24bfc5d" providerId="LiveId" clId="{1695F5E1-78BB-46E6-B253-D8D7DE054B42}" dt="2023-10-03T10:16:43.301" v="3288" actId="1035"/>
          <ac:spMkLst>
            <pc:docMk/>
            <pc:sldMk cId="1130863278" sldId="271"/>
            <ac:spMk id="10" creationId="{C41729BC-08F3-48EC-2AC3-E6D2CAAAB74E}"/>
          </ac:spMkLst>
        </pc:spChg>
        <pc:picChg chg="add mod">
          <ac:chgData name="Michael Busse" userId="3cb50f62b24bfc5d" providerId="LiveId" clId="{1695F5E1-78BB-46E6-B253-D8D7DE054B42}" dt="2023-10-03T10:16:31.009" v="3282" actId="1076"/>
          <ac:picMkLst>
            <pc:docMk/>
            <pc:sldMk cId="1130863278" sldId="271"/>
            <ac:picMk id="5" creationId="{1AB29840-7D0F-8239-0E16-748EE6E722D6}"/>
          </ac:picMkLst>
        </pc:picChg>
        <pc:picChg chg="mod">
          <ac:chgData name="Michael Busse" userId="3cb50f62b24bfc5d" providerId="LiveId" clId="{1695F5E1-78BB-46E6-B253-D8D7DE054B42}" dt="2023-10-03T10:15:28.320" v="3268" actId="1076"/>
          <ac:picMkLst>
            <pc:docMk/>
            <pc:sldMk cId="1130863278" sldId="271"/>
            <ac:picMk id="4098" creationId="{671540F8-F37B-FBDC-95CE-6FC650138056}"/>
          </ac:picMkLst>
        </pc:picChg>
      </pc:sldChg>
      <pc:sldChg chg="del">
        <pc:chgData name="Michael Busse" userId="3cb50f62b24bfc5d" providerId="LiveId" clId="{1695F5E1-78BB-46E6-B253-D8D7DE054B42}" dt="2023-10-03T10:15:17.275" v="3266" actId="2696"/>
        <pc:sldMkLst>
          <pc:docMk/>
          <pc:sldMk cId="2843158094" sldId="271"/>
        </pc:sldMkLst>
      </pc:sldChg>
      <pc:sldChg chg="del">
        <pc:chgData name="Michael Busse" userId="3cb50f62b24bfc5d" providerId="LiveId" clId="{1695F5E1-78BB-46E6-B253-D8D7DE054B42}" dt="2023-10-03T11:34:44.158" v="4642" actId="47"/>
        <pc:sldMkLst>
          <pc:docMk/>
          <pc:sldMk cId="3589364553" sldId="272"/>
        </pc:sldMkLst>
      </pc:sldChg>
      <pc:sldChg chg="del">
        <pc:chgData name="Michael Busse" userId="3cb50f62b24bfc5d" providerId="LiveId" clId="{1695F5E1-78BB-46E6-B253-D8D7DE054B42}" dt="2023-10-03T11:08:02.595" v="3406" actId="47"/>
        <pc:sldMkLst>
          <pc:docMk/>
          <pc:sldMk cId="2625250758" sldId="273"/>
        </pc:sldMkLst>
      </pc:sldChg>
      <pc:sldChg chg="del">
        <pc:chgData name="Michael Busse" userId="3cb50f62b24bfc5d" providerId="LiveId" clId="{1695F5E1-78BB-46E6-B253-D8D7DE054B42}" dt="2023-10-03T10:19:49.903" v="3373" actId="47"/>
        <pc:sldMkLst>
          <pc:docMk/>
          <pc:sldMk cId="3806275661" sldId="274"/>
        </pc:sldMkLst>
      </pc:sldChg>
      <pc:sldChg chg="addSp modSp add mod">
        <pc:chgData name="Michael Busse" userId="3cb50f62b24bfc5d" providerId="LiveId" clId="{1695F5E1-78BB-46E6-B253-D8D7DE054B42}" dt="2023-11-07T20:14:37.927" v="8803" actId="20577"/>
        <pc:sldMkLst>
          <pc:docMk/>
          <pc:sldMk cId="1349822303" sldId="275"/>
        </pc:sldMkLst>
        <pc:spChg chg="add mod">
          <ac:chgData name="Michael Busse" userId="3cb50f62b24bfc5d" providerId="LiveId" clId="{1695F5E1-78BB-46E6-B253-D8D7DE054B42}" dt="2023-10-11T18:37:27.641" v="5123" actId="1038"/>
          <ac:spMkLst>
            <pc:docMk/>
            <pc:sldMk cId="1349822303" sldId="275"/>
            <ac:spMk id="2" creationId="{DFDD1445-CA22-59F0-7288-C3901120D5A4}"/>
          </ac:spMkLst>
        </pc:spChg>
        <pc:spChg chg="add mod">
          <ac:chgData name="Michael Busse" userId="3cb50f62b24bfc5d" providerId="LiveId" clId="{1695F5E1-78BB-46E6-B253-D8D7DE054B42}" dt="2023-10-26T12:16:57.282" v="7561" actId="20577"/>
          <ac:spMkLst>
            <pc:docMk/>
            <pc:sldMk cId="1349822303" sldId="275"/>
            <ac:spMk id="3" creationId="{48353373-7234-049C-42FD-B5FCF30D0576}"/>
          </ac:spMkLst>
        </pc:spChg>
        <pc:spChg chg="add mod">
          <ac:chgData name="Michael Busse" userId="3cb50f62b24bfc5d" providerId="LiveId" clId="{1695F5E1-78BB-46E6-B253-D8D7DE054B42}" dt="2023-10-03T10:22:41.457" v="3392" actId="1076"/>
          <ac:spMkLst>
            <pc:docMk/>
            <pc:sldMk cId="1349822303" sldId="275"/>
            <ac:spMk id="6" creationId="{D82E1713-DF67-C4BC-B42E-A8A239AB3C40}"/>
          </ac:spMkLst>
        </pc:spChg>
        <pc:spChg chg="mod">
          <ac:chgData name="Michael Busse" userId="3cb50f62b24bfc5d" providerId="LiveId" clId="{1695F5E1-78BB-46E6-B253-D8D7DE054B42}" dt="2023-11-07T20:14:37.927" v="8803" actId="20577"/>
          <ac:spMkLst>
            <pc:docMk/>
            <pc:sldMk cId="1349822303" sldId="275"/>
            <ac:spMk id="8" creationId="{CBEDA357-CF71-658B-603E-EA6A5773ABF5}"/>
          </ac:spMkLst>
        </pc:spChg>
        <pc:spChg chg="mod">
          <ac:chgData name="Michael Busse" userId="3cb50f62b24bfc5d" providerId="LiveId" clId="{1695F5E1-78BB-46E6-B253-D8D7DE054B42}" dt="2023-11-01T19:26:11.717" v="8165" actId="20577"/>
          <ac:spMkLst>
            <pc:docMk/>
            <pc:sldMk cId="1349822303" sldId="275"/>
            <ac:spMk id="23" creationId="{8DBDF724-1AE7-8677-551F-01CF24C0C168}"/>
          </ac:spMkLst>
        </pc:spChg>
        <pc:picChg chg="add mod">
          <ac:chgData name="Michael Busse" userId="3cb50f62b24bfc5d" providerId="LiveId" clId="{1695F5E1-78BB-46E6-B253-D8D7DE054B42}" dt="2023-10-03T11:32:14.973" v="4537" actId="1076"/>
          <ac:picMkLst>
            <pc:docMk/>
            <pc:sldMk cId="1349822303" sldId="275"/>
            <ac:picMk id="4" creationId="{DFEA0F25-F425-4A66-EB49-C1E3BE46BB71}"/>
          </ac:picMkLst>
        </pc:picChg>
        <pc:picChg chg="mod">
          <ac:chgData name="Michael Busse" userId="3cb50f62b24bfc5d" providerId="LiveId" clId="{1695F5E1-78BB-46E6-B253-D8D7DE054B42}" dt="2023-10-03T10:21:49.232" v="3381" actId="1076"/>
          <ac:picMkLst>
            <pc:docMk/>
            <pc:sldMk cId="1349822303" sldId="275"/>
            <ac:picMk id="11" creationId="{31741A2A-B74C-63DA-D8AF-0CEC8F34EA77}"/>
          </ac:picMkLst>
        </pc:picChg>
        <pc:picChg chg="add mod">
          <ac:chgData name="Michael Busse" userId="3cb50f62b24bfc5d" providerId="LiveId" clId="{1695F5E1-78BB-46E6-B253-D8D7DE054B42}" dt="2023-11-01T19:26:16.176" v="8166" actId="1076"/>
          <ac:picMkLst>
            <pc:docMk/>
            <pc:sldMk cId="1349822303" sldId="275"/>
            <ac:picMk id="12" creationId="{F206D775-B35F-3F95-4A7A-0A1D4CB5F21C}"/>
          </ac:picMkLst>
        </pc:picChg>
        <pc:cxnChg chg="add">
          <ac:chgData name="Michael Busse" userId="3cb50f62b24bfc5d" providerId="LiveId" clId="{1695F5E1-78BB-46E6-B253-D8D7DE054B42}" dt="2023-11-01T19:26:27.843" v="8167" actId="11529"/>
          <ac:cxnSpMkLst>
            <pc:docMk/>
            <pc:sldMk cId="1349822303" sldId="275"/>
            <ac:cxnSpMk id="14" creationId="{7E13F08A-8F16-8359-1B5E-A012ED615DE8}"/>
          </ac:cxnSpMkLst>
        </pc:cxnChg>
        <pc:cxnChg chg="add">
          <ac:chgData name="Michael Busse" userId="3cb50f62b24bfc5d" providerId="LiveId" clId="{1695F5E1-78BB-46E6-B253-D8D7DE054B42}" dt="2023-11-01T19:26:40.436" v="8168" actId="11529"/>
          <ac:cxnSpMkLst>
            <pc:docMk/>
            <pc:sldMk cId="1349822303" sldId="275"/>
            <ac:cxnSpMk id="16" creationId="{44A9D61E-613F-D39C-E941-4214402C1790}"/>
          </ac:cxnSpMkLst>
        </pc:cxnChg>
      </pc:sldChg>
      <pc:sldChg chg="del">
        <pc:chgData name="Michael Busse" userId="3cb50f62b24bfc5d" providerId="LiveId" clId="{1695F5E1-78BB-46E6-B253-D8D7DE054B42}" dt="2023-10-03T10:21:22.724" v="3378" actId="2696"/>
        <pc:sldMkLst>
          <pc:docMk/>
          <pc:sldMk cId="3066946919" sldId="275"/>
        </pc:sldMkLst>
      </pc:sldChg>
      <pc:sldChg chg="del">
        <pc:chgData name="Michael Busse" userId="3cb50f62b24bfc5d" providerId="LiveId" clId="{1695F5E1-78BB-46E6-B253-D8D7DE054B42}" dt="2023-10-03T10:14:46.396" v="3265" actId="47"/>
        <pc:sldMkLst>
          <pc:docMk/>
          <pc:sldMk cId="753559799" sldId="276"/>
        </pc:sldMkLst>
      </pc:sldChg>
      <pc:sldChg chg="del">
        <pc:chgData name="Michael Busse" userId="3cb50f62b24bfc5d" providerId="LiveId" clId="{1695F5E1-78BB-46E6-B253-D8D7DE054B42}" dt="2023-10-03T12:01:43.336" v="4848" actId="47"/>
        <pc:sldMkLst>
          <pc:docMk/>
          <pc:sldMk cId="1585831469" sldId="277"/>
        </pc:sldMkLst>
      </pc:sldChg>
      <pc:sldChg chg="del">
        <pc:chgData name="Michael Busse" userId="3cb50f62b24bfc5d" providerId="LiveId" clId="{1695F5E1-78BB-46E6-B253-D8D7DE054B42}" dt="2023-10-03T11:59:40.386" v="4843" actId="47"/>
        <pc:sldMkLst>
          <pc:docMk/>
          <pc:sldMk cId="3356593311" sldId="278"/>
        </pc:sldMkLst>
      </pc:sldChg>
      <pc:sldChg chg="del">
        <pc:chgData name="Michael Busse" userId="3cb50f62b24bfc5d" providerId="LiveId" clId="{1695F5E1-78BB-46E6-B253-D8D7DE054B42}" dt="2023-10-26T10:51:34.279" v="6116" actId="47"/>
        <pc:sldMkLst>
          <pc:docMk/>
          <pc:sldMk cId="1585474153" sldId="279"/>
        </pc:sldMkLst>
      </pc:sldChg>
      <pc:sldChg chg="del">
        <pc:chgData name="Michael Busse" userId="3cb50f62b24bfc5d" providerId="LiveId" clId="{1695F5E1-78BB-46E6-B253-D8D7DE054B42}" dt="2023-10-11T18:38:53.581" v="5129" actId="47"/>
        <pc:sldMkLst>
          <pc:docMk/>
          <pc:sldMk cId="2577915207" sldId="281"/>
        </pc:sldMkLst>
      </pc:sldChg>
      <pc:sldChg chg="del">
        <pc:chgData name="Michael Busse" userId="3cb50f62b24bfc5d" providerId="LiveId" clId="{1695F5E1-78BB-46E6-B253-D8D7DE054B42}" dt="2023-10-03T11:15:39.408" v="3611" actId="47"/>
        <pc:sldMkLst>
          <pc:docMk/>
          <pc:sldMk cId="1018628234" sldId="282"/>
        </pc:sldMkLst>
      </pc:sldChg>
      <pc:sldChg chg="del">
        <pc:chgData name="Michael Busse" userId="3cb50f62b24bfc5d" providerId="LiveId" clId="{1695F5E1-78BB-46E6-B253-D8D7DE054B42}" dt="2023-10-26T10:52:18.726" v="6117" actId="47"/>
        <pc:sldMkLst>
          <pc:docMk/>
          <pc:sldMk cId="3384408955" sldId="283"/>
        </pc:sldMkLst>
      </pc:sldChg>
      <pc:sldChg chg="del">
        <pc:chgData name="Michael Busse" userId="3cb50f62b24bfc5d" providerId="LiveId" clId="{1695F5E1-78BB-46E6-B253-D8D7DE054B42}" dt="2023-10-03T11:15:13.867" v="3608" actId="47"/>
        <pc:sldMkLst>
          <pc:docMk/>
          <pc:sldMk cId="4256408011" sldId="284"/>
        </pc:sldMkLst>
      </pc:sldChg>
      <pc:sldChg chg="modSp del mod">
        <pc:chgData name="Michael Busse" userId="3cb50f62b24bfc5d" providerId="LiveId" clId="{1695F5E1-78BB-46E6-B253-D8D7DE054B42}" dt="2023-10-03T11:15:29.861" v="3609" actId="47"/>
        <pc:sldMkLst>
          <pc:docMk/>
          <pc:sldMk cId="2566730010" sldId="285"/>
        </pc:sldMkLst>
        <pc:spChg chg="mod">
          <ac:chgData name="Michael Busse" userId="3cb50f62b24bfc5d" providerId="LiveId" clId="{1695F5E1-78BB-46E6-B253-D8D7DE054B42}" dt="2023-09-26T19:10:09.910" v="286" actId="20577"/>
          <ac:spMkLst>
            <pc:docMk/>
            <pc:sldMk cId="2566730010" sldId="285"/>
            <ac:spMk id="23" creationId="{8DBDF724-1AE7-8677-551F-01CF24C0C168}"/>
          </ac:spMkLst>
        </pc:spChg>
      </pc:sldChg>
      <pc:sldChg chg="del">
        <pc:chgData name="Michael Busse" userId="3cb50f62b24bfc5d" providerId="LiveId" clId="{1695F5E1-78BB-46E6-B253-D8D7DE054B42}" dt="2023-10-03T11:19:24.309" v="3818" actId="47"/>
        <pc:sldMkLst>
          <pc:docMk/>
          <pc:sldMk cId="1624027572" sldId="286"/>
        </pc:sldMkLst>
      </pc:sldChg>
      <pc:sldChg chg="del">
        <pc:chgData name="Michael Busse" userId="3cb50f62b24bfc5d" providerId="LiveId" clId="{1695F5E1-78BB-46E6-B253-D8D7DE054B42}" dt="2023-10-11T18:40:55.873" v="5132" actId="47"/>
        <pc:sldMkLst>
          <pc:docMk/>
          <pc:sldMk cId="2116058008" sldId="287"/>
        </pc:sldMkLst>
      </pc:sldChg>
      <pc:sldChg chg="del">
        <pc:chgData name="Michael Busse" userId="3cb50f62b24bfc5d" providerId="LiveId" clId="{1695F5E1-78BB-46E6-B253-D8D7DE054B42}" dt="2023-10-03T10:14:42.322" v="3264" actId="47"/>
        <pc:sldMkLst>
          <pc:docMk/>
          <pc:sldMk cId="1217305403" sldId="288"/>
        </pc:sldMkLst>
      </pc:sldChg>
      <pc:sldChg chg="addSp modSp del mod ord">
        <pc:chgData name="Michael Busse" userId="3cb50f62b24bfc5d" providerId="LiveId" clId="{1695F5E1-78BB-46E6-B253-D8D7DE054B42}" dt="2023-10-26T11:47:22.429" v="7046" actId="47"/>
        <pc:sldMkLst>
          <pc:docMk/>
          <pc:sldMk cId="3946423702" sldId="289"/>
        </pc:sldMkLst>
        <pc:spChg chg="add mod">
          <ac:chgData name="Michael Busse" userId="3cb50f62b24bfc5d" providerId="LiveId" clId="{1695F5E1-78BB-46E6-B253-D8D7DE054B42}" dt="2023-10-26T10:58:59.986" v="6135" actId="20577"/>
          <ac:spMkLst>
            <pc:docMk/>
            <pc:sldMk cId="3946423702" sldId="289"/>
            <ac:spMk id="2" creationId="{2E6DC6DD-0F44-7E07-A0CA-5DBEC9FE53CB}"/>
          </ac:spMkLst>
        </pc:spChg>
        <pc:spChg chg="mod">
          <ac:chgData name="Michael Busse" userId="3cb50f62b24bfc5d" providerId="LiveId" clId="{1695F5E1-78BB-46E6-B253-D8D7DE054B42}" dt="2023-10-26T11:42:54.093" v="6997" actId="20577"/>
          <ac:spMkLst>
            <pc:docMk/>
            <pc:sldMk cId="3946423702" sldId="289"/>
            <ac:spMk id="12" creationId="{4C0B7928-8C67-CBA4-E69C-123AEA687C5D}"/>
          </ac:spMkLst>
        </pc:spChg>
        <pc:picChg chg="mod">
          <ac:chgData name="Michael Busse" userId="3cb50f62b24bfc5d" providerId="LiveId" clId="{1695F5E1-78BB-46E6-B253-D8D7DE054B42}" dt="2023-10-26T10:58:44.930" v="6131" actId="1076"/>
          <ac:picMkLst>
            <pc:docMk/>
            <pc:sldMk cId="3946423702" sldId="289"/>
            <ac:picMk id="3" creationId="{0F272744-AC41-8AD8-7246-8D0E1809C796}"/>
          </ac:picMkLst>
        </pc:picChg>
        <pc:picChg chg="add mod">
          <ac:chgData name="Michael Busse" userId="3cb50f62b24bfc5d" providerId="LiveId" clId="{1695F5E1-78BB-46E6-B253-D8D7DE054B42}" dt="2023-10-26T11:44:49.900" v="7033" actId="1076"/>
          <ac:picMkLst>
            <pc:docMk/>
            <pc:sldMk cId="3946423702" sldId="289"/>
            <ac:picMk id="8" creationId="{A4EE320D-B911-6962-4B02-A35BC462C053}"/>
          </ac:picMkLst>
        </pc:picChg>
        <pc:picChg chg="mod">
          <ac:chgData name="Michael Busse" userId="3cb50f62b24bfc5d" providerId="LiveId" clId="{1695F5E1-78BB-46E6-B253-D8D7DE054B42}" dt="2023-10-26T10:58:32.484" v="6127" actId="1076"/>
          <ac:picMkLst>
            <pc:docMk/>
            <pc:sldMk cId="3946423702" sldId="289"/>
            <ac:picMk id="11" creationId="{5DD0CA84-DB85-2DCD-F45B-469885594CB2}"/>
          </ac:picMkLst>
        </pc:picChg>
        <pc:picChg chg="add mod">
          <ac:chgData name="Michael Busse" userId="3cb50f62b24bfc5d" providerId="LiveId" clId="{1695F5E1-78BB-46E6-B253-D8D7DE054B42}" dt="2023-10-26T11:45:33.795" v="7043" actId="14100"/>
          <ac:picMkLst>
            <pc:docMk/>
            <pc:sldMk cId="3946423702" sldId="289"/>
            <ac:picMk id="13" creationId="{750E2B46-CAB6-F17A-40FB-28BC08D42ACE}"/>
          </ac:picMkLst>
        </pc:picChg>
      </pc:sldChg>
      <pc:sldChg chg="addSp delSp modSp add mod ord">
        <pc:chgData name="Michael Busse" userId="3cb50f62b24bfc5d" providerId="LiveId" clId="{1695F5E1-78BB-46E6-B253-D8D7DE054B42}" dt="2023-11-03T18:52:12.841" v="8719" actId="6549"/>
        <pc:sldMkLst>
          <pc:docMk/>
          <pc:sldMk cId="641861823" sldId="290"/>
        </pc:sldMkLst>
        <pc:spChg chg="add mod">
          <ac:chgData name="Michael Busse" userId="3cb50f62b24bfc5d" providerId="LiveId" clId="{1695F5E1-78BB-46E6-B253-D8D7DE054B42}" dt="2023-11-01T19:40:59.339" v="8254" actId="20577"/>
          <ac:spMkLst>
            <pc:docMk/>
            <pc:sldMk cId="641861823" sldId="290"/>
            <ac:spMk id="3" creationId="{306AE6CB-465F-DBFF-0FE7-9132B9578E84}"/>
          </ac:spMkLst>
        </pc:spChg>
        <pc:spChg chg="add mod">
          <ac:chgData name="Michael Busse" userId="3cb50f62b24bfc5d" providerId="LiveId" clId="{1695F5E1-78BB-46E6-B253-D8D7DE054B42}" dt="2023-10-26T12:17:53.688" v="7607" actId="20577"/>
          <ac:spMkLst>
            <pc:docMk/>
            <pc:sldMk cId="641861823" sldId="290"/>
            <ac:spMk id="4" creationId="{6A86E895-9674-F3B7-7A8E-D99A8D040C27}"/>
          </ac:spMkLst>
        </pc:spChg>
        <pc:spChg chg="add mod">
          <ac:chgData name="Michael Busse" userId="3cb50f62b24bfc5d" providerId="LiveId" clId="{1695F5E1-78BB-46E6-B253-D8D7DE054B42}" dt="2023-10-11T18:37:39.944" v="5128" actId="20577"/>
          <ac:spMkLst>
            <pc:docMk/>
            <pc:sldMk cId="641861823" sldId="290"/>
            <ac:spMk id="6" creationId="{63CC237B-0D9B-F22C-98EB-E01A2CC2E48E}"/>
          </ac:spMkLst>
        </pc:spChg>
        <pc:spChg chg="mod">
          <ac:chgData name="Michael Busse" userId="3cb50f62b24bfc5d" providerId="LiveId" clId="{1695F5E1-78BB-46E6-B253-D8D7DE054B42}" dt="2023-11-01T19:43:04.908" v="8286" actId="20577"/>
          <ac:spMkLst>
            <pc:docMk/>
            <pc:sldMk cId="641861823" sldId="290"/>
            <ac:spMk id="8" creationId="{CBEDA357-CF71-658B-603E-EA6A5773ABF5}"/>
          </ac:spMkLst>
        </pc:spChg>
        <pc:spChg chg="add del mod">
          <ac:chgData name="Michael Busse" userId="3cb50f62b24bfc5d" providerId="LiveId" clId="{1695F5E1-78BB-46E6-B253-D8D7DE054B42}" dt="2023-11-03T18:52:00.193" v="8679" actId="478"/>
          <ac:spMkLst>
            <pc:docMk/>
            <pc:sldMk cId="641861823" sldId="290"/>
            <ac:spMk id="10" creationId="{4A997242-8A57-25F4-4763-688186341DFE}"/>
          </ac:spMkLst>
        </pc:spChg>
        <pc:spChg chg="add del mod">
          <ac:chgData name="Michael Busse" userId="3cb50f62b24bfc5d" providerId="LiveId" clId="{1695F5E1-78BB-46E6-B253-D8D7DE054B42}" dt="2023-10-03T11:31:55.122" v="4534" actId="478"/>
          <ac:spMkLst>
            <pc:docMk/>
            <pc:sldMk cId="641861823" sldId="290"/>
            <ac:spMk id="10" creationId="{CA45364A-9F2C-928E-F306-59815A4AA693}"/>
          </ac:spMkLst>
        </pc:spChg>
        <pc:spChg chg="add mod">
          <ac:chgData name="Michael Busse" userId="3cb50f62b24bfc5d" providerId="LiveId" clId="{1695F5E1-78BB-46E6-B253-D8D7DE054B42}" dt="2023-11-01T19:44:49.196" v="8311" actId="20577"/>
          <ac:spMkLst>
            <pc:docMk/>
            <pc:sldMk cId="641861823" sldId="290"/>
            <ac:spMk id="11" creationId="{B3D1BE6C-D586-34CB-51EF-41BABC87A314}"/>
          </ac:spMkLst>
        </pc:spChg>
        <pc:spChg chg="add mod">
          <ac:chgData name="Michael Busse" userId="3cb50f62b24bfc5d" providerId="LiveId" clId="{1695F5E1-78BB-46E6-B253-D8D7DE054B42}" dt="2023-10-03T11:32:27.458" v="4557" actId="1038"/>
          <ac:spMkLst>
            <pc:docMk/>
            <pc:sldMk cId="641861823" sldId="290"/>
            <ac:spMk id="13" creationId="{AD24FE31-8FC0-11A6-755D-1A6D4ED3B708}"/>
          </ac:spMkLst>
        </pc:spChg>
        <pc:spChg chg="add mod">
          <ac:chgData name="Michael Busse" userId="3cb50f62b24bfc5d" providerId="LiveId" clId="{1695F5E1-78BB-46E6-B253-D8D7DE054B42}" dt="2023-11-03T18:52:12.841" v="8719" actId="6549"/>
          <ac:spMkLst>
            <pc:docMk/>
            <pc:sldMk cId="641861823" sldId="290"/>
            <ac:spMk id="14" creationId="{38D1386A-B475-87F0-000F-E63544C08BDF}"/>
          </ac:spMkLst>
        </pc:spChg>
        <pc:spChg chg="mod">
          <ac:chgData name="Michael Busse" userId="3cb50f62b24bfc5d" providerId="LiveId" clId="{1695F5E1-78BB-46E6-B253-D8D7DE054B42}" dt="2023-11-01T19:44:31.246" v="8292" actId="20577"/>
          <ac:spMkLst>
            <pc:docMk/>
            <pc:sldMk cId="641861823" sldId="290"/>
            <ac:spMk id="23" creationId="{8DBDF724-1AE7-8677-551F-01CF24C0C168}"/>
          </ac:spMkLst>
        </pc:spChg>
        <pc:picChg chg="mod">
          <ac:chgData name="Michael Busse" userId="3cb50f62b24bfc5d" providerId="LiveId" clId="{1695F5E1-78BB-46E6-B253-D8D7DE054B42}" dt="2023-10-03T11:20:22.635" v="3823" actId="1076"/>
          <ac:picMkLst>
            <pc:docMk/>
            <pc:sldMk cId="641861823" sldId="290"/>
            <ac:picMk id="5" creationId="{42D3409A-14F0-F18A-849A-ECB51C518C58}"/>
          </ac:picMkLst>
        </pc:picChg>
        <pc:picChg chg="add mod">
          <ac:chgData name="Michael Busse" userId="3cb50f62b24bfc5d" providerId="LiveId" clId="{1695F5E1-78BB-46E6-B253-D8D7DE054B42}" dt="2023-10-03T11:31:53.489" v="4533" actId="1076"/>
          <ac:picMkLst>
            <pc:docMk/>
            <pc:sldMk cId="641861823" sldId="290"/>
            <ac:picMk id="12" creationId="{BCCBC0DC-2725-1970-69CC-373B4B48FABF}"/>
          </ac:picMkLst>
        </pc:picChg>
      </pc:sldChg>
      <pc:sldChg chg="delSp del mod">
        <pc:chgData name="Michael Busse" userId="3cb50f62b24bfc5d" providerId="LiveId" clId="{1695F5E1-78BB-46E6-B253-D8D7DE054B42}" dt="2023-10-03T11:20:03.747" v="3819" actId="2696"/>
        <pc:sldMkLst>
          <pc:docMk/>
          <pc:sldMk cId="3744261597" sldId="290"/>
        </pc:sldMkLst>
        <pc:grpChg chg="del">
          <ac:chgData name="Michael Busse" userId="3cb50f62b24bfc5d" providerId="LiveId" clId="{1695F5E1-78BB-46E6-B253-D8D7DE054B42}" dt="2023-10-03T11:14:59.286" v="3607" actId="478"/>
          <ac:grpSpMkLst>
            <pc:docMk/>
            <pc:sldMk cId="3744261597" sldId="290"/>
            <ac:grpSpMk id="11" creationId="{4F1BA859-323C-9594-3ABA-429C648906CE}"/>
          </ac:grpSpMkLst>
        </pc:grpChg>
      </pc:sldChg>
      <pc:sldChg chg="del">
        <pc:chgData name="Michael Busse" userId="3cb50f62b24bfc5d" providerId="LiveId" clId="{1695F5E1-78BB-46E6-B253-D8D7DE054B42}" dt="2023-10-11T18:41:07.369" v="5133" actId="47"/>
        <pc:sldMkLst>
          <pc:docMk/>
          <pc:sldMk cId="187553451" sldId="291"/>
        </pc:sldMkLst>
      </pc:sldChg>
      <pc:sldChg chg="del">
        <pc:chgData name="Michael Busse" userId="3cb50f62b24bfc5d" providerId="LiveId" clId="{1695F5E1-78BB-46E6-B253-D8D7DE054B42}" dt="2023-10-11T18:42:39.962" v="5134" actId="47"/>
        <pc:sldMkLst>
          <pc:docMk/>
          <pc:sldMk cId="3686716077" sldId="292"/>
        </pc:sldMkLst>
      </pc:sldChg>
      <pc:sldChg chg="del">
        <pc:chgData name="Michael Busse" userId="3cb50f62b24bfc5d" providerId="LiveId" clId="{1695F5E1-78BB-46E6-B253-D8D7DE054B42}" dt="2023-10-03T11:35:40.671" v="4650" actId="47"/>
        <pc:sldMkLst>
          <pc:docMk/>
          <pc:sldMk cId="822523199" sldId="293"/>
        </pc:sldMkLst>
      </pc:sldChg>
      <pc:sldChg chg="del">
        <pc:chgData name="Michael Busse" userId="3cb50f62b24bfc5d" providerId="LiveId" clId="{1695F5E1-78BB-46E6-B253-D8D7DE054B42}" dt="2023-10-03T11:34:49.610" v="4645" actId="47"/>
        <pc:sldMkLst>
          <pc:docMk/>
          <pc:sldMk cId="1317496970" sldId="294"/>
        </pc:sldMkLst>
      </pc:sldChg>
      <pc:sldChg chg="del">
        <pc:chgData name="Michael Busse" userId="3cb50f62b24bfc5d" providerId="LiveId" clId="{1695F5E1-78BB-46E6-B253-D8D7DE054B42}" dt="2023-10-03T11:35:55.300" v="4652" actId="47"/>
        <pc:sldMkLst>
          <pc:docMk/>
          <pc:sldMk cId="187565594" sldId="295"/>
        </pc:sldMkLst>
      </pc:sldChg>
      <pc:sldChg chg="del">
        <pc:chgData name="Michael Busse" userId="3cb50f62b24bfc5d" providerId="LiveId" clId="{1695F5E1-78BB-46E6-B253-D8D7DE054B42}" dt="2023-10-03T10:19:23.479" v="3372" actId="47"/>
        <pc:sldMkLst>
          <pc:docMk/>
          <pc:sldMk cId="4038938421" sldId="296"/>
        </pc:sldMkLst>
      </pc:sldChg>
      <pc:sldChg chg="addSp delSp modSp add mod ord">
        <pc:chgData name="Michael Busse" userId="3cb50f62b24bfc5d" providerId="LiveId" clId="{1695F5E1-78BB-46E6-B253-D8D7DE054B42}" dt="2023-11-03T18:47:56.194" v="8578" actId="20577"/>
        <pc:sldMkLst>
          <pc:docMk/>
          <pc:sldMk cId="1261614862" sldId="298"/>
        </pc:sldMkLst>
        <pc:spChg chg="add mod">
          <ac:chgData name="Michael Busse" userId="3cb50f62b24bfc5d" providerId="LiveId" clId="{1695F5E1-78BB-46E6-B253-D8D7DE054B42}" dt="2023-10-03T10:11:51.439" v="3216" actId="1076"/>
          <ac:spMkLst>
            <pc:docMk/>
            <pc:sldMk cId="1261614862" sldId="298"/>
            <ac:spMk id="2" creationId="{B474BC77-1CDE-C364-EFC8-D1F06E5C89E7}"/>
          </ac:spMkLst>
        </pc:spChg>
        <pc:spChg chg="add mod">
          <ac:chgData name="Michael Busse" userId="3cb50f62b24bfc5d" providerId="LiveId" clId="{1695F5E1-78BB-46E6-B253-D8D7DE054B42}" dt="2023-10-26T12:22:44.322" v="7637" actId="20577"/>
          <ac:spMkLst>
            <pc:docMk/>
            <pc:sldMk cId="1261614862" sldId="298"/>
            <ac:spMk id="4" creationId="{8A99BD7F-14C5-8EDA-2522-B2C53542FB45}"/>
          </ac:spMkLst>
        </pc:spChg>
        <pc:spChg chg="add del mod">
          <ac:chgData name="Michael Busse" userId="3cb50f62b24bfc5d" providerId="LiveId" clId="{1695F5E1-78BB-46E6-B253-D8D7DE054B42}" dt="2023-10-26T12:12:43.467" v="7470" actId="21"/>
          <ac:spMkLst>
            <pc:docMk/>
            <pc:sldMk cId="1261614862" sldId="298"/>
            <ac:spMk id="5" creationId="{344A3ECC-06DB-E76D-6EAE-816A98054E17}"/>
          </ac:spMkLst>
        </pc:spChg>
        <pc:spChg chg="add mod">
          <ac:chgData name="Michael Busse" userId="3cb50f62b24bfc5d" providerId="LiveId" clId="{1695F5E1-78BB-46E6-B253-D8D7DE054B42}" dt="2023-10-26T12:12:49.384" v="7472" actId="1076"/>
          <ac:spMkLst>
            <pc:docMk/>
            <pc:sldMk cId="1261614862" sldId="298"/>
            <ac:spMk id="10" creationId="{2E542AA6-4EB4-B2DD-0727-8E7CAC2DEC89}"/>
          </ac:spMkLst>
        </pc:spChg>
        <pc:spChg chg="add mod">
          <ac:chgData name="Michael Busse" userId="3cb50f62b24bfc5d" providerId="LiveId" clId="{1695F5E1-78BB-46E6-B253-D8D7DE054B42}" dt="2023-10-03T10:12:30.719" v="3232" actId="1036"/>
          <ac:spMkLst>
            <pc:docMk/>
            <pc:sldMk cId="1261614862" sldId="298"/>
            <ac:spMk id="19" creationId="{69C7EA21-FFD6-DEFE-CCB6-B1DF665A3707}"/>
          </ac:spMkLst>
        </pc:spChg>
        <pc:spChg chg="add mod">
          <ac:chgData name="Michael Busse" userId="3cb50f62b24bfc5d" providerId="LiveId" clId="{1695F5E1-78BB-46E6-B253-D8D7DE054B42}" dt="2023-10-03T10:12:48.953" v="3244" actId="1035"/>
          <ac:spMkLst>
            <pc:docMk/>
            <pc:sldMk cId="1261614862" sldId="298"/>
            <ac:spMk id="20" creationId="{3FC1E75F-A52B-D1B9-8E84-326BF1BD9399}"/>
          </ac:spMkLst>
        </pc:spChg>
        <pc:spChg chg="mod">
          <ac:chgData name="Michael Busse" userId="3cb50f62b24bfc5d" providerId="LiveId" clId="{1695F5E1-78BB-46E6-B253-D8D7DE054B42}" dt="2023-11-03T18:47:56.194" v="8578" actId="20577"/>
          <ac:spMkLst>
            <pc:docMk/>
            <pc:sldMk cId="1261614862" sldId="298"/>
            <ac:spMk id="23" creationId="{8DBDF724-1AE7-8677-551F-01CF24C0C168}"/>
          </ac:spMkLst>
        </pc:spChg>
        <pc:picChg chg="add del mod">
          <ac:chgData name="Michael Busse" userId="3cb50f62b24bfc5d" providerId="LiveId" clId="{1695F5E1-78BB-46E6-B253-D8D7DE054B42}" dt="2023-10-03T10:09:26.682" v="3195" actId="478"/>
          <ac:picMkLst>
            <pc:docMk/>
            <pc:sldMk cId="1261614862" sldId="298"/>
            <ac:picMk id="5" creationId="{16026603-45A8-652F-19C4-DC7179C56D7B}"/>
          </ac:picMkLst>
        </pc:picChg>
        <pc:picChg chg="add mod">
          <ac:chgData name="Michael Busse" userId="3cb50f62b24bfc5d" providerId="LiveId" clId="{1695F5E1-78BB-46E6-B253-D8D7DE054B42}" dt="2023-10-03T10:12:21.387" v="3221" actId="1076"/>
          <ac:picMkLst>
            <pc:docMk/>
            <pc:sldMk cId="1261614862" sldId="298"/>
            <ac:picMk id="7" creationId="{73B03C04-A168-64D7-65DE-8645FA6979DF}"/>
          </ac:picMkLst>
        </pc:picChg>
        <pc:picChg chg="add del">
          <ac:chgData name="Michael Busse" userId="3cb50f62b24bfc5d" providerId="LiveId" clId="{1695F5E1-78BB-46E6-B253-D8D7DE054B42}" dt="2023-10-03T10:09:37.648" v="3197" actId="478"/>
          <ac:picMkLst>
            <pc:docMk/>
            <pc:sldMk cId="1261614862" sldId="298"/>
            <ac:picMk id="11" creationId="{BA309558-47BC-4981-516E-51FC23EC239A}"/>
          </ac:picMkLst>
        </pc:picChg>
        <pc:picChg chg="add mod">
          <ac:chgData name="Michael Busse" userId="3cb50f62b24bfc5d" providerId="LiveId" clId="{1695F5E1-78BB-46E6-B253-D8D7DE054B42}" dt="2023-10-03T10:12:35.727" v="3235" actId="1076"/>
          <ac:picMkLst>
            <pc:docMk/>
            <pc:sldMk cId="1261614862" sldId="298"/>
            <ac:picMk id="13" creationId="{48AEBE1E-CE0E-057C-E182-59F8D38E5E32}"/>
          </ac:picMkLst>
        </pc:picChg>
        <pc:picChg chg="add mod">
          <ac:chgData name="Michael Busse" userId="3cb50f62b24bfc5d" providerId="LiveId" clId="{1695F5E1-78BB-46E6-B253-D8D7DE054B42}" dt="2023-10-03T10:10:37.726" v="3207" actId="1076"/>
          <ac:picMkLst>
            <pc:docMk/>
            <pc:sldMk cId="1261614862" sldId="298"/>
            <ac:picMk id="14" creationId="{D7B714AA-E680-DB3C-6B3F-E421912AF322}"/>
          </ac:picMkLst>
        </pc:picChg>
        <pc:picChg chg="del">
          <ac:chgData name="Michael Busse" userId="3cb50f62b24bfc5d" providerId="LiveId" clId="{1695F5E1-78BB-46E6-B253-D8D7DE054B42}" dt="2023-10-03T10:06:32.282" v="3142" actId="478"/>
          <ac:picMkLst>
            <pc:docMk/>
            <pc:sldMk cId="1261614862" sldId="298"/>
            <ac:picMk id="15" creationId="{C205D7B5-080B-4015-8628-D14AB04782D2}"/>
          </ac:picMkLst>
        </pc:picChg>
        <pc:picChg chg="del">
          <ac:chgData name="Michael Busse" userId="3cb50f62b24bfc5d" providerId="LiveId" clId="{1695F5E1-78BB-46E6-B253-D8D7DE054B42}" dt="2023-10-03T10:06:31.237" v="3141" actId="478"/>
          <ac:picMkLst>
            <pc:docMk/>
            <pc:sldMk cId="1261614862" sldId="298"/>
            <ac:picMk id="16" creationId="{7095E6B7-5C9C-83A5-9F73-B4104BEF54FB}"/>
          </ac:picMkLst>
        </pc:picChg>
        <pc:picChg chg="add mod">
          <ac:chgData name="Michael Busse" userId="3cb50f62b24bfc5d" providerId="LiveId" clId="{1695F5E1-78BB-46E6-B253-D8D7DE054B42}" dt="2023-10-03T10:12:45.601" v="3237" actId="14100"/>
          <ac:picMkLst>
            <pc:docMk/>
            <pc:sldMk cId="1261614862" sldId="298"/>
            <ac:picMk id="18" creationId="{2896029A-FDC9-4B8F-18F6-0164A6759F5A}"/>
          </ac:picMkLst>
        </pc:picChg>
        <pc:picChg chg="mod">
          <ac:chgData name="Michael Busse" userId="3cb50f62b24bfc5d" providerId="LiveId" clId="{1695F5E1-78BB-46E6-B253-D8D7DE054B42}" dt="2023-10-03T10:11:47.101" v="3214" actId="1076"/>
          <ac:picMkLst>
            <pc:docMk/>
            <pc:sldMk cId="1261614862" sldId="298"/>
            <ac:picMk id="1026" creationId="{1BA78FA6-831D-E4F7-AED6-B223F51C38F9}"/>
          </ac:picMkLst>
        </pc:picChg>
      </pc:sldChg>
      <pc:sldChg chg="del">
        <pc:chgData name="Michael Busse" userId="3cb50f62b24bfc5d" providerId="LiveId" clId="{1695F5E1-78BB-46E6-B253-D8D7DE054B42}" dt="2023-10-03T10:05:52.420" v="3133" actId="2696"/>
        <pc:sldMkLst>
          <pc:docMk/>
          <pc:sldMk cId="4072490457" sldId="298"/>
        </pc:sldMkLst>
      </pc:sldChg>
      <pc:sldChg chg="addSp delSp modSp add mod">
        <pc:chgData name="Michael Busse" userId="3cb50f62b24bfc5d" providerId="LiveId" clId="{1695F5E1-78BB-46E6-B253-D8D7DE054B42}" dt="2023-11-07T19:49:42.439" v="8741" actId="20577"/>
        <pc:sldMkLst>
          <pc:docMk/>
          <pc:sldMk cId="18221311" sldId="299"/>
        </pc:sldMkLst>
        <pc:spChg chg="add mod">
          <ac:chgData name="Michael Busse" userId="3cb50f62b24bfc5d" providerId="LiveId" clId="{1695F5E1-78BB-46E6-B253-D8D7DE054B42}" dt="2023-10-26T12:16:37.998" v="7551" actId="20577"/>
          <ac:spMkLst>
            <pc:docMk/>
            <pc:sldMk cId="18221311" sldId="299"/>
            <ac:spMk id="2" creationId="{5B3A5BE5-6F45-F158-2065-C3B2C0267CB5}"/>
          </ac:spMkLst>
        </pc:spChg>
        <pc:spChg chg="add del mod">
          <ac:chgData name="Michael Busse" userId="3cb50f62b24bfc5d" providerId="LiveId" clId="{1695F5E1-78BB-46E6-B253-D8D7DE054B42}" dt="2023-10-11T18:32:59.133" v="4962" actId="478"/>
          <ac:spMkLst>
            <pc:docMk/>
            <pc:sldMk cId="18221311" sldId="299"/>
            <ac:spMk id="2" creationId="{8BA9EF36-2254-A8A2-2C6C-07C4BC48F36D}"/>
          </ac:spMkLst>
        </pc:spChg>
        <pc:spChg chg="del mod">
          <ac:chgData name="Michael Busse" userId="3cb50f62b24bfc5d" providerId="LiveId" clId="{1695F5E1-78BB-46E6-B253-D8D7DE054B42}" dt="2023-10-11T18:30:22.282" v="4921"/>
          <ac:spMkLst>
            <pc:docMk/>
            <pc:sldMk cId="18221311" sldId="299"/>
            <ac:spMk id="5" creationId="{0457031F-0C71-AE6A-75C5-895F06E344D9}"/>
          </ac:spMkLst>
        </pc:spChg>
        <pc:spChg chg="add mod">
          <ac:chgData name="Michael Busse" userId="3cb50f62b24bfc5d" providerId="LiveId" clId="{1695F5E1-78BB-46E6-B253-D8D7DE054B42}" dt="2023-10-27T14:15:44.764" v="7640" actId="1076"/>
          <ac:spMkLst>
            <pc:docMk/>
            <pc:sldMk cId="18221311" sldId="299"/>
            <ac:spMk id="16" creationId="{129DC893-ACD2-CD10-B940-A7C67D36646A}"/>
          </ac:spMkLst>
        </pc:spChg>
        <pc:spChg chg="add mod">
          <ac:chgData name="Michael Busse" userId="3cb50f62b24bfc5d" providerId="LiveId" clId="{1695F5E1-78BB-46E6-B253-D8D7DE054B42}" dt="2023-10-11T18:37:13.211" v="5106" actId="1076"/>
          <ac:spMkLst>
            <pc:docMk/>
            <pc:sldMk cId="18221311" sldId="299"/>
            <ac:spMk id="17" creationId="{69746165-34EA-74A3-5747-4DA6F6B087DF}"/>
          </ac:spMkLst>
        </pc:spChg>
        <pc:spChg chg="mod">
          <ac:chgData name="Michael Busse" userId="3cb50f62b24bfc5d" providerId="LiveId" clId="{1695F5E1-78BB-46E6-B253-D8D7DE054B42}" dt="2023-11-07T19:49:42.439" v="8741" actId="20577"/>
          <ac:spMkLst>
            <pc:docMk/>
            <pc:sldMk cId="18221311" sldId="299"/>
            <ac:spMk id="23" creationId="{8DBDF724-1AE7-8677-551F-01CF24C0C168}"/>
          </ac:spMkLst>
        </pc:spChg>
        <pc:picChg chg="add mod">
          <ac:chgData name="Michael Busse" userId="3cb50f62b24bfc5d" providerId="LiveId" clId="{1695F5E1-78BB-46E6-B253-D8D7DE054B42}" dt="2023-10-27T14:15:48.084" v="7641" actId="1076"/>
          <ac:picMkLst>
            <pc:docMk/>
            <pc:sldMk cId="18221311" sldId="299"/>
            <ac:picMk id="7" creationId="{DDD97BE7-D9D8-3BFC-A0E6-99F26AE7291B}"/>
          </ac:picMkLst>
        </pc:picChg>
        <pc:picChg chg="add mod">
          <ac:chgData name="Michael Busse" userId="3cb50f62b24bfc5d" providerId="LiveId" clId="{1695F5E1-78BB-46E6-B253-D8D7DE054B42}" dt="2023-10-27T14:15:40.804" v="7639" actId="1076"/>
          <ac:picMkLst>
            <pc:docMk/>
            <pc:sldMk cId="18221311" sldId="299"/>
            <ac:picMk id="11" creationId="{4FF5C98D-E098-6E93-E103-131CB9614166}"/>
          </ac:picMkLst>
        </pc:picChg>
        <pc:picChg chg="add mod">
          <ac:chgData name="Michael Busse" userId="3cb50f62b24bfc5d" providerId="LiveId" clId="{1695F5E1-78BB-46E6-B253-D8D7DE054B42}" dt="2023-10-11T18:35:35.331" v="4993" actId="1076"/>
          <ac:picMkLst>
            <pc:docMk/>
            <pc:sldMk cId="18221311" sldId="299"/>
            <ac:picMk id="13" creationId="{0382CD94-D91E-2C9F-D9D5-6ED0D4AE4E87}"/>
          </ac:picMkLst>
        </pc:picChg>
        <pc:picChg chg="add mod">
          <ac:chgData name="Michael Busse" userId="3cb50f62b24bfc5d" providerId="LiveId" clId="{1695F5E1-78BB-46E6-B253-D8D7DE054B42}" dt="2023-10-11T18:35:38.013" v="4994" actId="1076"/>
          <ac:picMkLst>
            <pc:docMk/>
            <pc:sldMk cId="18221311" sldId="299"/>
            <ac:picMk id="15" creationId="{5B2C767D-1203-4F5F-F752-B5D048F83C36}"/>
          </ac:picMkLst>
        </pc:picChg>
        <pc:picChg chg="mod">
          <ac:chgData name="Michael Busse" userId="3cb50f62b24bfc5d" providerId="LiveId" clId="{1695F5E1-78BB-46E6-B253-D8D7DE054B42}" dt="2023-10-11T18:34:41.601" v="4981" actId="1076"/>
          <ac:picMkLst>
            <pc:docMk/>
            <pc:sldMk cId="18221311" sldId="299"/>
            <ac:picMk id="2050" creationId="{BC4CD225-5FAC-C5C0-2CC6-8C7E5E804A4F}"/>
          </ac:picMkLst>
        </pc:picChg>
      </pc:sldChg>
      <pc:sldChg chg="addSp modSp del mod">
        <pc:chgData name="Michael Busse" userId="3cb50f62b24bfc5d" providerId="LiveId" clId="{1695F5E1-78BB-46E6-B253-D8D7DE054B42}" dt="2023-10-11T18:29:03.803" v="4849" actId="2696"/>
        <pc:sldMkLst>
          <pc:docMk/>
          <pc:sldMk cId="3006945183" sldId="299"/>
        </pc:sldMkLst>
        <pc:spChg chg="add mod">
          <ac:chgData name="Michael Busse" userId="3cb50f62b24bfc5d" providerId="LiveId" clId="{1695F5E1-78BB-46E6-B253-D8D7DE054B42}" dt="2023-10-03T09:15:43.917" v="2720" actId="1076"/>
          <ac:spMkLst>
            <pc:docMk/>
            <pc:sldMk cId="3006945183" sldId="299"/>
            <ac:spMk id="5" creationId="{0457031F-0C71-AE6A-75C5-895F06E344D9}"/>
          </ac:spMkLst>
        </pc:spChg>
      </pc:sldChg>
      <pc:sldChg chg="del">
        <pc:chgData name="Michael Busse" userId="3cb50f62b24bfc5d" providerId="LiveId" clId="{1695F5E1-78BB-46E6-B253-D8D7DE054B42}" dt="2023-10-03T12:00:57.554" v="4845" actId="47"/>
        <pc:sldMkLst>
          <pc:docMk/>
          <pc:sldMk cId="3992466296" sldId="300"/>
        </pc:sldMkLst>
      </pc:sldChg>
      <pc:sldChg chg="addSp delSp modSp add mod">
        <pc:chgData name="Michael Busse" userId="3cb50f62b24bfc5d" providerId="LiveId" clId="{1695F5E1-78BB-46E6-B253-D8D7DE054B42}" dt="2023-11-07T20:08:45.697" v="8746" actId="20577"/>
        <pc:sldMkLst>
          <pc:docMk/>
          <pc:sldMk cId="1388748790" sldId="301"/>
        </pc:sldMkLst>
        <pc:spChg chg="add mod">
          <ac:chgData name="Michael Busse" userId="3cb50f62b24bfc5d" providerId="LiveId" clId="{1695F5E1-78BB-46E6-B253-D8D7DE054B42}" dt="2023-10-26T11:18:46.357" v="6162" actId="1076"/>
          <ac:spMkLst>
            <pc:docMk/>
            <pc:sldMk cId="1388748790" sldId="301"/>
            <ac:spMk id="2" creationId="{86D4DC34-8786-2768-D6CF-AFBFB5012DC4}"/>
          </ac:spMkLst>
        </pc:spChg>
        <pc:spChg chg="add del mod">
          <ac:chgData name="Michael Busse" userId="3cb50f62b24bfc5d" providerId="LiveId" clId="{1695F5E1-78BB-46E6-B253-D8D7DE054B42}" dt="2023-10-03T09:26:27.319" v="2892" actId="478"/>
          <ac:spMkLst>
            <pc:docMk/>
            <pc:sldMk cId="1388748790" sldId="301"/>
            <ac:spMk id="2" creationId="{9FB71A1E-4478-0B5C-69CA-5E5467583036}"/>
          </ac:spMkLst>
        </pc:spChg>
        <pc:spChg chg="add del mod">
          <ac:chgData name="Michael Busse" userId="3cb50f62b24bfc5d" providerId="LiveId" clId="{1695F5E1-78BB-46E6-B253-D8D7DE054B42}" dt="2023-10-03T09:26:28.226" v="2893" actId="478"/>
          <ac:spMkLst>
            <pc:docMk/>
            <pc:sldMk cId="1388748790" sldId="301"/>
            <ac:spMk id="5" creationId="{1B678820-C7E1-1C66-E1A7-90D4EA17F840}"/>
          </ac:spMkLst>
        </pc:spChg>
        <pc:spChg chg="add mod">
          <ac:chgData name="Michael Busse" userId="3cb50f62b24bfc5d" providerId="LiveId" clId="{1695F5E1-78BB-46E6-B253-D8D7DE054B42}" dt="2023-11-07T20:08:45.697" v="8746" actId="20577"/>
          <ac:spMkLst>
            <pc:docMk/>
            <pc:sldMk cId="1388748790" sldId="301"/>
            <ac:spMk id="5" creationId="{782A8F92-FEF2-86BF-31D9-98A402D64C4F}"/>
          </ac:spMkLst>
        </pc:spChg>
        <pc:spChg chg="add mod">
          <ac:chgData name="Michael Busse" userId="3cb50f62b24bfc5d" providerId="LiveId" clId="{1695F5E1-78BB-46E6-B253-D8D7DE054B42}" dt="2023-10-11T18:37:16.632" v="5108" actId="20577"/>
          <ac:spMkLst>
            <pc:docMk/>
            <pc:sldMk cId="1388748790" sldId="301"/>
            <ac:spMk id="6" creationId="{0B414172-D185-0100-6ACC-E93A530AB34A}"/>
          </ac:spMkLst>
        </pc:spChg>
        <pc:spChg chg="mod">
          <ac:chgData name="Michael Busse" userId="3cb50f62b24bfc5d" providerId="LiveId" clId="{1695F5E1-78BB-46E6-B253-D8D7DE054B42}" dt="2023-10-26T11:20:20.023" v="6329" actId="1076"/>
          <ac:spMkLst>
            <pc:docMk/>
            <pc:sldMk cId="1388748790" sldId="301"/>
            <ac:spMk id="8" creationId="{D5F07E96-F53D-02F0-2B0B-9E2E19E11001}"/>
          </ac:spMkLst>
        </pc:spChg>
        <pc:spChg chg="add mod">
          <ac:chgData name="Michael Busse" userId="3cb50f62b24bfc5d" providerId="LiveId" clId="{1695F5E1-78BB-46E6-B253-D8D7DE054B42}" dt="2023-11-03T18:49:11.478" v="8626" actId="20577"/>
          <ac:spMkLst>
            <pc:docMk/>
            <pc:sldMk cId="1388748790" sldId="301"/>
            <ac:spMk id="10" creationId="{F7FE6E62-CCD4-44EA-0209-79880BDC3D60}"/>
          </ac:spMkLst>
        </pc:spChg>
        <pc:spChg chg="add del mod">
          <ac:chgData name="Michael Busse" userId="3cb50f62b24bfc5d" providerId="LiveId" clId="{1695F5E1-78BB-46E6-B253-D8D7DE054B42}" dt="2023-10-26T11:19:24.469" v="6244"/>
          <ac:spMkLst>
            <pc:docMk/>
            <pc:sldMk cId="1388748790" sldId="301"/>
            <ac:spMk id="12" creationId="{E6A95CF3-ECA5-1B9C-A392-0A8E4D573593}"/>
          </ac:spMkLst>
        </pc:spChg>
        <pc:spChg chg="add mod">
          <ac:chgData name="Michael Busse" userId="3cb50f62b24bfc5d" providerId="LiveId" clId="{1695F5E1-78BB-46E6-B253-D8D7DE054B42}" dt="2023-10-26T12:16:47.897" v="7557" actId="20577"/>
          <ac:spMkLst>
            <pc:docMk/>
            <pc:sldMk cId="1388748790" sldId="301"/>
            <ac:spMk id="13" creationId="{D1902140-9956-82A0-A352-F8CEB1608365}"/>
          </ac:spMkLst>
        </pc:spChg>
        <pc:spChg chg="add mod">
          <ac:chgData name="Michael Busse" userId="3cb50f62b24bfc5d" providerId="LiveId" clId="{1695F5E1-78BB-46E6-B253-D8D7DE054B42}" dt="2023-10-03T09:33:16.272" v="2969" actId="1076"/>
          <ac:spMkLst>
            <pc:docMk/>
            <pc:sldMk cId="1388748790" sldId="301"/>
            <ac:spMk id="15" creationId="{3D5B4B10-6803-2B31-851A-D21921CC9E9D}"/>
          </ac:spMkLst>
        </pc:spChg>
        <pc:spChg chg="mod">
          <ac:chgData name="Michael Busse" userId="3cb50f62b24bfc5d" providerId="LiveId" clId="{1695F5E1-78BB-46E6-B253-D8D7DE054B42}" dt="2023-10-26T11:19:56.764" v="6318" actId="1076"/>
          <ac:spMkLst>
            <pc:docMk/>
            <pc:sldMk cId="1388748790" sldId="301"/>
            <ac:spMk id="23" creationId="{8DBDF724-1AE7-8677-551F-01CF24C0C168}"/>
          </ac:spMkLst>
        </pc:spChg>
        <pc:spChg chg="mod">
          <ac:chgData name="Michael Busse" userId="3cb50f62b24bfc5d" providerId="LiveId" clId="{1695F5E1-78BB-46E6-B253-D8D7DE054B42}" dt="2023-10-26T11:19:59.179" v="6319" actId="1076"/>
          <ac:spMkLst>
            <pc:docMk/>
            <pc:sldMk cId="1388748790" sldId="301"/>
            <ac:spMk id="24" creationId="{8FD3D1EA-872B-78B4-70CF-07E5C69B57FD}"/>
          </ac:spMkLst>
        </pc:spChg>
        <pc:picChg chg="mod">
          <ac:chgData name="Michael Busse" userId="3cb50f62b24bfc5d" providerId="LiveId" clId="{1695F5E1-78BB-46E6-B253-D8D7DE054B42}" dt="2023-10-26T11:20:22.469" v="6330" actId="1076"/>
          <ac:picMkLst>
            <pc:docMk/>
            <pc:sldMk cId="1388748790" sldId="301"/>
            <ac:picMk id="4" creationId="{51C28E7E-8092-8BD3-8CB7-6A704D370596}"/>
          </ac:picMkLst>
        </pc:picChg>
        <pc:picChg chg="add mod">
          <ac:chgData name="Michael Busse" userId="3cb50f62b24bfc5d" providerId="LiveId" clId="{1695F5E1-78BB-46E6-B253-D8D7DE054B42}" dt="2023-10-03T09:33:06.290" v="2967" actId="1076"/>
          <ac:picMkLst>
            <pc:docMk/>
            <pc:sldMk cId="1388748790" sldId="301"/>
            <ac:picMk id="7" creationId="{428D11D2-0457-4712-EB55-7F2C789FED97}"/>
          </ac:picMkLst>
        </pc:picChg>
        <pc:picChg chg="add mod">
          <ac:chgData name="Michael Busse" userId="3cb50f62b24bfc5d" providerId="LiveId" clId="{1695F5E1-78BB-46E6-B253-D8D7DE054B42}" dt="2023-10-03T09:33:00.894" v="2965" actId="1076"/>
          <ac:picMkLst>
            <pc:docMk/>
            <pc:sldMk cId="1388748790" sldId="301"/>
            <ac:picMk id="11" creationId="{78D5DF88-D51B-FF75-5278-7F9CC5CD6816}"/>
          </ac:picMkLst>
        </pc:picChg>
        <pc:picChg chg="add del mod">
          <ac:chgData name="Michael Busse" userId="3cb50f62b24bfc5d" providerId="LiveId" clId="{1695F5E1-78BB-46E6-B253-D8D7DE054B42}" dt="2023-10-03T09:41:51.061" v="3081" actId="478"/>
          <ac:picMkLst>
            <pc:docMk/>
            <pc:sldMk cId="1388748790" sldId="301"/>
            <ac:picMk id="13" creationId="{C1956127-F213-6BB5-38FB-13B56DE4CA41}"/>
          </ac:picMkLst>
        </pc:picChg>
        <pc:picChg chg="add del mod">
          <ac:chgData name="Michael Busse" userId="3cb50f62b24bfc5d" providerId="LiveId" clId="{1695F5E1-78BB-46E6-B253-D8D7DE054B42}" dt="2023-10-03T09:28:54.602" v="2929"/>
          <ac:picMkLst>
            <pc:docMk/>
            <pc:sldMk cId="1388748790" sldId="301"/>
            <ac:picMk id="14" creationId="{046EA69E-0190-368E-81D6-59F6DB71E61A}"/>
          </ac:picMkLst>
        </pc:picChg>
        <pc:picChg chg="add mod">
          <ac:chgData name="Michael Busse" userId="3cb50f62b24bfc5d" providerId="LiveId" clId="{1695F5E1-78BB-46E6-B253-D8D7DE054B42}" dt="2023-10-03T09:44:12.728" v="3104" actId="1037"/>
          <ac:picMkLst>
            <pc:docMk/>
            <pc:sldMk cId="1388748790" sldId="301"/>
            <ac:picMk id="17" creationId="{D02F3972-1CCB-91FB-3F96-4AEAEB9E0DFD}"/>
          </ac:picMkLst>
        </pc:picChg>
        <pc:picChg chg="add mod">
          <ac:chgData name="Michael Busse" userId="3cb50f62b24bfc5d" providerId="LiveId" clId="{1695F5E1-78BB-46E6-B253-D8D7DE054B42}" dt="2023-10-03T10:10:02.425" v="3203" actId="1076"/>
          <ac:picMkLst>
            <pc:docMk/>
            <pc:sldMk cId="1388748790" sldId="301"/>
            <ac:picMk id="19" creationId="{E58AAED1-AD70-AC86-1D1F-C0C299D55345}"/>
          </ac:picMkLst>
        </pc:picChg>
        <pc:picChg chg="mod">
          <ac:chgData name="Michael Busse" userId="3cb50f62b24bfc5d" providerId="LiveId" clId="{1695F5E1-78BB-46E6-B253-D8D7DE054B42}" dt="2023-10-03T10:10:07.115" v="3205" actId="1076"/>
          <ac:picMkLst>
            <pc:docMk/>
            <pc:sldMk cId="1388748790" sldId="301"/>
            <ac:picMk id="5122" creationId="{D2F5CB56-8359-37C0-EB77-89F94F4F404A}"/>
          </ac:picMkLst>
        </pc:picChg>
      </pc:sldChg>
      <pc:sldChg chg="del">
        <pc:chgData name="Michael Busse" userId="3cb50f62b24bfc5d" providerId="LiveId" clId="{1695F5E1-78BB-46E6-B253-D8D7DE054B42}" dt="2023-10-03T08:46:22.028" v="2219" actId="2696"/>
        <pc:sldMkLst>
          <pc:docMk/>
          <pc:sldMk cId="2338814682" sldId="301"/>
        </pc:sldMkLst>
      </pc:sldChg>
      <pc:sldChg chg="addSp delSp modSp del">
        <pc:chgData name="Michael Busse" userId="3cb50f62b24bfc5d" providerId="LiveId" clId="{1695F5E1-78BB-46E6-B253-D8D7DE054B42}" dt="2023-10-03T11:19:18.141" v="3817" actId="47"/>
        <pc:sldMkLst>
          <pc:docMk/>
          <pc:sldMk cId="622093666" sldId="302"/>
        </pc:sldMkLst>
        <pc:picChg chg="add del mod">
          <ac:chgData name="Michael Busse" userId="3cb50f62b24bfc5d" providerId="LiveId" clId="{1695F5E1-78BB-46E6-B253-D8D7DE054B42}" dt="2023-10-03T11:19:10.150" v="3816" actId="478"/>
          <ac:picMkLst>
            <pc:docMk/>
            <pc:sldMk cId="622093666" sldId="302"/>
            <ac:picMk id="1026" creationId="{4571D1BE-F206-3C6E-FBC0-795B01D2D5A3}"/>
          </ac:picMkLst>
        </pc:picChg>
      </pc:sldChg>
      <pc:sldChg chg="del">
        <pc:chgData name="Michael Busse" userId="3cb50f62b24bfc5d" providerId="LiveId" clId="{1695F5E1-78BB-46E6-B253-D8D7DE054B42}" dt="2023-10-26T10:37:21.462" v="5747" actId="2696"/>
        <pc:sldMkLst>
          <pc:docMk/>
          <pc:sldMk cId="2121198801" sldId="303"/>
        </pc:sldMkLst>
      </pc:sldChg>
      <pc:sldChg chg="addSp delSp modSp add mod">
        <pc:chgData name="Michael Busse" userId="3cb50f62b24bfc5d" providerId="LiveId" clId="{1695F5E1-78BB-46E6-B253-D8D7DE054B42}" dt="2023-11-07T20:35:07.238" v="8872" actId="1076"/>
        <pc:sldMkLst>
          <pc:docMk/>
          <pc:sldMk cId="3982840115" sldId="303"/>
        </pc:sldMkLst>
        <pc:spChg chg="add mod">
          <ac:chgData name="Michael Busse" userId="3cb50f62b24bfc5d" providerId="LiveId" clId="{1695F5E1-78BB-46E6-B253-D8D7DE054B42}" dt="2023-10-26T10:37:50.584" v="5758" actId="1076"/>
          <ac:spMkLst>
            <pc:docMk/>
            <pc:sldMk cId="3982840115" sldId="303"/>
            <ac:spMk id="2" creationId="{204759B3-89B7-62F4-EADE-A50370978927}"/>
          </ac:spMkLst>
        </pc:spChg>
        <pc:spChg chg="add del mod">
          <ac:chgData name="Michael Busse" userId="3cb50f62b24bfc5d" providerId="LiveId" clId="{1695F5E1-78BB-46E6-B253-D8D7DE054B42}" dt="2023-10-26T10:38:17.381" v="5764"/>
          <ac:spMkLst>
            <pc:docMk/>
            <pc:sldMk cId="3982840115" sldId="303"/>
            <ac:spMk id="4" creationId="{11BD3220-3B79-E788-AA24-FAA9F8187BD9}"/>
          </ac:spMkLst>
        </pc:spChg>
        <pc:spChg chg="add mod">
          <ac:chgData name="Michael Busse" userId="3cb50f62b24bfc5d" providerId="LiveId" clId="{1695F5E1-78BB-46E6-B253-D8D7DE054B42}" dt="2023-11-07T20:33:56.373" v="8870" actId="1037"/>
          <ac:spMkLst>
            <pc:docMk/>
            <pc:sldMk cId="3982840115" sldId="303"/>
            <ac:spMk id="6" creationId="{B5D6EF57-48E2-D2B8-BB99-A5734EB3790E}"/>
          </ac:spMkLst>
        </pc:spChg>
        <pc:spChg chg="add mod">
          <ac:chgData name="Michael Busse" userId="3cb50f62b24bfc5d" providerId="LiveId" clId="{1695F5E1-78BB-46E6-B253-D8D7DE054B42}" dt="2023-10-26T10:39:15.659" v="5768"/>
          <ac:spMkLst>
            <pc:docMk/>
            <pc:sldMk cId="3982840115" sldId="303"/>
            <ac:spMk id="8" creationId="{1C524B1D-AAF8-E297-E7C3-568CC97EE2B1}"/>
          </ac:spMkLst>
        </pc:spChg>
        <pc:spChg chg="add mod">
          <ac:chgData name="Michael Busse" userId="3cb50f62b24bfc5d" providerId="LiveId" clId="{1695F5E1-78BB-46E6-B253-D8D7DE054B42}" dt="2023-10-26T10:39:54.469" v="5866" actId="6549"/>
          <ac:spMkLst>
            <pc:docMk/>
            <pc:sldMk cId="3982840115" sldId="303"/>
            <ac:spMk id="10" creationId="{AD63A869-C0B3-7A16-B338-16E9BFC372F4}"/>
          </ac:spMkLst>
        </pc:spChg>
        <pc:spChg chg="add mod">
          <ac:chgData name="Michael Busse" userId="3cb50f62b24bfc5d" providerId="LiveId" clId="{1695F5E1-78BB-46E6-B253-D8D7DE054B42}" dt="2023-10-26T12:17:47.415" v="7599" actId="20577"/>
          <ac:spMkLst>
            <pc:docMk/>
            <pc:sldMk cId="3982840115" sldId="303"/>
            <ac:spMk id="11" creationId="{36068040-5FC7-7E89-BBFE-D42BBD785300}"/>
          </ac:spMkLst>
        </pc:spChg>
        <pc:spChg chg="mod">
          <ac:chgData name="Michael Busse" userId="3cb50f62b24bfc5d" providerId="LiveId" clId="{1695F5E1-78BB-46E6-B253-D8D7DE054B42}" dt="2023-11-07T20:35:07.238" v="8872" actId="1076"/>
          <ac:spMkLst>
            <pc:docMk/>
            <pc:sldMk cId="3982840115" sldId="303"/>
            <ac:spMk id="12" creationId="{F413581F-A1DB-0D9A-3449-40710F074F44}"/>
          </ac:spMkLst>
        </pc:spChg>
        <pc:spChg chg="mod">
          <ac:chgData name="Michael Busse" userId="3cb50f62b24bfc5d" providerId="LiveId" clId="{1695F5E1-78BB-46E6-B253-D8D7DE054B42}" dt="2023-11-01T19:58:14.108" v="8316" actId="20577"/>
          <ac:spMkLst>
            <pc:docMk/>
            <pc:sldMk cId="3982840115" sldId="303"/>
            <ac:spMk id="23" creationId="{8DBDF724-1AE7-8677-551F-01CF24C0C168}"/>
          </ac:spMkLst>
        </pc:spChg>
        <pc:picChg chg="add mod">
          <ac:chgData name="Michael Busse" userId="3cb50f62b24bfc5d" providerId="LiveId" clId="{1695F5E1-78BB-46E6-B253-D8D7DE054B42}" dt="2023-11-07T20:34:01.256" v="8871" actId="14100"/>
          <ac:picMkLst>
            <pc:docMk/>
            <pc:sldMk cId="3982840115" sldId="303"/>
            <ac:picMk id="4" creationId="{C6B28BF5-F1F5-5BFB-8BC9-F9F0474B3471}"/>
          </ac:picMkLst>
        </pc:picChg>
        <pc:picChg chg="add mod">
          <ac:chgData name="Michael Busse" userId="3cb50f62b24bfc5d" providerId="LiveId" clId="{1695F5E1-78BB-46E6-B253-D8D7DE054B42}" dt="2023-10-26T10:38:56.949" v="5767" actId="1076"/>
          <ac:picMkLst>
            <pc:docMk/>
            <pc:sldMk cId="3982840115" sldId="303"/>
            <ac:picMk id="7" creationId="{C0E228C9-70A4-31B0-5537-54D00C825A7E}"/>
          </ac:picMkLst>
        </pc:picChg>
        <pc:picChg chg="mod">
          <ac:chgData name="Michael Busse" userId="3cb50f62b24bfc5d" providerId="LiveId" clId="{1695F5E1-78BB-46E6-B253-D8D7DE054B42}" dt="2023-10-26T10:37:46.356" v="5757" actId="1076"/>
          <ac:picMkLst>
            <pc:docMk/>
            <pc:sldMk cId="3982840115" sldId="303"/>
            <ac:picMk id="7170" creationId="{F672B2C4-2362-18B6-8A0C-AE4FEBE8225C}"/>
          </ac:picMkLst>
        </pc:picChg>
      </pc:sldChg>
      <pc:sldChg chg="addSp modSp del mod ord">
        <pc:chgData name="Michael Busse" userId="3cb50f62b24bfc5d" providerId="LiveId" clId="{1695F5E1-78BB-46E6-B253-D8D7DE054B42}" dt="2023-10-26T11:23:40.997" v="6344" actId="47"/>
        <pc:sldMkLst>
          <pc:docMk/>
          <pc:sldMk cId="3732062043" sldId="304"/>
        </pc:sldMkLst>
        <pc:spChg chg="add mod">
          <ac:chgData name="Michael Busse" userId="3cb50f62b24bfc5d" providerId="LiveId" clId="{1695F5E1-78BB-46E6-B253-D8D7DE054B42}" dt="2023-10-26T10:59:38.449" v="6147" actId="20577"/>
          <ac:spMkLst>
            <pc:docMk/>
            <pc:sldMk cId="3732062043" sldId="304"/>
            <ac:spMk id="2" creationId="{3E852BC2-37E4-5393-1CAC-773EAD06D57A}"/>
          </ac:spMkLst>
        </pc:spChg>
        <pc:picChg chg="mod">
          <ac:chgData name="Michael Busse" userId="3cb50f62b24bfc5d" providerId="LiveId" clId="{1695F5E1-78BB-46E6-B253-D8D7DE054B42}" dt="2023-10-26T10:59:34.886" v="6144" actId="1076"/>
          <ac:picMkLst>
            <pc:docMk/>
            <pc:sldMk cId="3732062043" sldId="304"/>
            <ac:picMk id="8194" creationId="{074A2A87-E062-5E72-95D7-155AE58120CD}"/>
          </ac:picMkLst>
        </pc:picChg>
      </pc:sldChg>
      <pc:sldChg chg="del">
        <pc:chgData name="Michael Busse" userId="3cb50f62b24bfc5d" providerId="LiveId" clId="{1695F5E1-78BB-46E6-B253-D8D7DE054B42}" dt="2023-10-03T11:35:35.853" v="4648" actId="47"/>
        <pc:sldMkLst>
          <pc:docMk/>
          <pc:sldMk cId="1331743483" sldId="305"/>
        </pc:sldMkLst>
      </pc:sldChg>
      <pc:sldChg chg="addSp delSp modSp mod ord">
        <pc:chgData name="Michael Busse" userId="3cb50f62b24bfc5d" providerId="LiveId" clId="{1695F5E1-78BB-46E6-B253-D8D7DE054B42}" dt="2023-11-07T20:48:23.519" v="8874" actId="14100"/>
        <pc:sldMkLst>
          <pc:docMk/>
          <pc:sldMk cId="1237834072" sldId="306"/>
        </pc:sldMkLst>
        <pc:spChg chg="mod">
          <ac:chgData name="Michael Busse" userId="3cb50f62b24bfc5d" providerId="LiveId" clId="{1695F5E1-78BB-46E6-B253-D8D7DE054B42}" dt="2023-11-07T20:48:23.519" v="8874" actId="14100"/>
          <ac:spMkLst>
            <pc:docMk/>
            <pc:sldMk cId="1237834072" sldId="306"/>
            <ac:spMk id="2" creationId="{AF0BBF51-86BA-7646-F11E-9306B7C93B21}"/>
          </ac:spMkLst>
        </pc:spChg>
        <pc:spChg chg="add mod">
          <ac:chgData name="Michael Busse" userId="3cb50f62b24bfc5d" providerId="LiveId" clId="{1695F5E1-78BB-46E6-B253-D8D7DE054B42}" dt="2023-10-26T11:37:39.980" v="6825" actId="1037"/>
          <ac:spMkLst>
            <pc:docMk/>
            <pc:sldMk cId="1237834072" sldId="306"/>
            <ac:spMk id="3" creationId="{7E868F55-6B1D-934C-A8DF-853785F47896}"/>
          </ac:spMkLst>
        </pc:spChg>
        <pc:spChg chg="add mod">
          <ac:chgData name="Michael Busse" userId="3cb50f62b24bfc5d" providerId="LiveId" clId="{1695F5E1-78BB-46E6-B253-D8D7DE054B42}" dt="2023-11-01T20:20:48.964" v="8513" actId="1076"/>
          <ac:spMkLst>
            <pc:docMk/>
            <pc:sldMk cId="1237834072" sldId="306"/>
            <ac:spMk id="6" creationId="{A3849CCD-F461-83C2-1AF4-E6B39EA74460}"/>
          </ac:spMkLst>
        </pc:spChg>
        <pc:spChg chg="add mod">
          <ac:chgData name="Michael Busse" userId="3cb50f62b24bfc5d" providerId="LiveId" clId="{1695F5E1-78BB-46E6-B253-D8D7DE054B42}" dt="2023-11-01T20:20:41.287" v="8512" actId="208"/>
          <ac:spMkLst>
            <pc:docMk/>
            <pc:sldMk cId="1237834072" sldId="306"/>
            <ac:spMk id="8" creationId="{38D7A99A-DA0F-0003-4FC4-76A0724E1D22}"/>
          </ac:spMkLst>
        </pc:spChg>
        <pc:spChg chg="mod">
          <ac:chgData name="Michael Busse" userId="3cb50f62b24bfc5d" providerId="LiveId" clId="{1695F5E1-78BB-46E6-B253-D8D7DE054B42}" dt="2023-11-01T20:15:01.556" v="8449" actId="1036"/>
          <ac:spMkLst>
            <pc:docMk/>
            <pc:sldMk cId="1237834072" sldId="306"/>
            <ac:spMk id="23" creationId="{8DBDF724-1AE7-8677-551F-01CF24C0C168}"/>
          </ac:spMkLst>
        </pc:spChg>
        <pc:spChg chg="del">
          <ac:chgData name="Michael Busse" userId="3cb50f62b24bfc5d" providerId="LiveId" clId="{1695F5E1-78BB-46E6-B253-D8D7DE054B42}" dt="2023-10-26T10:14:25.481" v="5701" actId="478"/>
          <ac:spMkLst>
            <pc:docMk/>
            <pc:sldMk cId="1237834072" sldId="306"/>
            <ac:spMk id="24" creationId="{8FD3D1EA-872B-78B4-70CF-07E5C69B57FD}"/>
          </ac:spMkLst>
        </pc:spChg>
        <pc:spChg chg="del">
          <ac:chgData name="Michael Busse" userId="3cb50f62b24bfc5d" providerId="LiveId" clId="{1695F5E1-78BB-46E6-B253-D8D7DE054B42}" dt="2023-10-26T10:14:38.890" v="5704" actId="478"/>
          <ac:spMkLst>
            <pc:docMk/>
            <pc:sldMk cId="1237834072" sldId="306"/>
            <ac:spMk id="25" creationId="{7C48D1EF-34EB-9D4A-C8C8-A074DC8A4F77}"/>
          </ac:spMkLst>
        </pc:spChg>
        <pc:picChg chg="add mod">
          <ac:chgData name="Michael Busse" userId="3cb50f62b24bfc5d" providerId="LiveId" clId="{1695F5E1-78BB-46E6-B253-D8D7DE054B42}" dt="2023-11-01T20:14:52.790" v="8411" actId="1076"/>
          <ac:picMkLst>
            <pc:docMk/>
            <pc:sldMk cId="1237834072" sldId="306"/>
            <ac:picMk id="4" creationId="{8A8EB9CF-2AD5-9531-E6D8-170847B0D0F1}"/>
          </ac:picMkLst>
        </pc:picChg>
        <pc:picChg chg="add mod">
          <ac:chgData name="Michael Busse" userId="3cb50f62b24bfc5d" providerId="LiveId" clId="{1695F5E1-78BB-46E6-B253-D8D7DE054B42}" dt="2023-11-01T20:14:54.360" v="8412" actId="1076"/>
          <ac:picMkLst>
            <pc:docMk/>
            <pc:sldMk cId="1237834072" sldId="306"/>
            <ac:picMk id="5" creationId="{C97647D9-5848-871A-46AE-5269A2D5F63D}"/>
          </ac:picMkLst>
        </pc:picChg>
        <pc:picChg chg="mod">
          <ac:chgData name="Michael Busse" userId="3cb50f62b24bfc5d" providerId="LiveId" clId="{1695F5E1-78BB-46E6-B253-D8D7DE054B42}" dt="2023-11-01T20:20:24.844" v="8509" actId="1076"/>
          <ac:picMkLst>
            <pc:docMk/>
            <pc:sldMk cId="1237834072" sldId="306"/>
            <ac:picMk id="10242" creationId="{C4AFCF5B-0CF1-0870-A3B1-F66218CF77DC}"/>
          </ac:picMkLst>
        </pc:picChg>
      </pc:sldChg>
      <pc:sldChg chg="del">
        <pc:chgData name="Michael Busse" userId="3cb50f62b24bfc5d" providerId="LiveId" clId="{1695F5E1-78BB-46E6-B253-D8D7DE054B42}" dt="2023-10-03T11:35:53.069" v="4651" actId="47"/>
        <pc:sldMkLst>
          <pc:docMk/>
          <pc:sldMk cId="1573623089" sldId="307"/>
        </pc:sldMkLst>
      </pc:sldChg>
      <pc:sldChg chg="del">
        <pc:chgData name="Michael Busse" userId="3cb50f62b24bfc5d" providerId="LiveId" clId="{1695F5E1-78BB-46E6-B253-D8D7DE054B42}" dt="2023-10-03T11:35:37.344" v="4649" actId="47"/>
        <pc:sldMkLst>
          <pc:docMk/>
          <pc:sldMk cId="2523240819" sldId="308"/>
        </pc:sldMkLst>
      </pc:sldChg>
      <pc:sldChg chg="del">
        <pc:chgData name="Michael Busse" userId="3cb50f62b24bfc5d" providerId="LiveId" clId="{1695F5E1-78BB-46E6-B253-D8D7DE054B42}" dt="2023-10-03T11:34:45.470" v="4643" actId="47"/>
        <pc:sldMkLst>
          <pc:docMk/>
          <pc:sldMk cId="3174639164" sldId="309"/>
        </pc:sldMkLst>
      </pc:sldChg>
      <pc:sldChg chg="del">
        <pc:chgData name="Michael Busse" userId="3cb50f62b24bfc5d" providerId="LiveId" clId="{1695F5E1-78BB-46E6-B253-D8D7DE054B42}" dt="2023-10-03T10:20:04.066" v="3374" actId="47"/>
        <pc:sldMkLst>
          <pc:docMk/>
          <pc:sldMk cId="1511227807" sldId="310"/>
        </pc:sldMkLst>
      </pc:sldChg>
      <pc:sldChg chg="del">
        <pc:chgData name="Michael Busse" userId="3cb50f62b24bfc5d" providerId="LiveId" clId="{1695F5E1-78BB-46E6-B253-D8D7DE054B42}" dt="2023-10-03T12:01:38.264" v="4847" actId="47"/>
        <pc:sldMkLst>
          <pc:docMk/>
          <pc:sldMk cId="1154067479" sldId="311"/>
        </pc:sldMkLst>
      </pc:sldChg>
      <pc:sldChg chg="del">
        <pc:chgData name="Michael Busse" userId="3cb50f62b24bfc5d" providerId="LiveId" clId="{1695F5E1-78BB-46E6-B253-D8D7DE054B42}" dt="2023-10-03T10:14:40.249" v="3263" actId="47"/>
        <pc:sldMkLst>
          <pc:docMk/>
          <pc:sldMk cId="488749271" sldId="312"/>
        </pc:sldMkLst>
      </pc:sldChg>
      <pc:sldChg chg="addSp modSp mod ord">
        <pc:chgData name="Michael Busse" userId="3cb50f62b24bfc5d" providerId="LiveId" clId="{1695F5E1-78BB-46E6-B253-D8D7DE054B42}" dt="2023-11-09T11:18:50.355" v="9467" actId="20577"/>
        <pc:sldMkLst>
          <pc:docMk/>
          <pc:sldMk cId="2457610857" sldId="313"/>
        </pc:sldMkLst>
        <pc:spChg chg="add mod">
          <ac:chgData name="Michael Busse" userId="3cb50f62b24bfc5d" providerId="LiveId" clId="{1695F5E1-78BB-46E6-B253-D8D7DE054B42}" dt="2023-10-26T11:47:30.703" v="7052" actId="20577"/>
          <ac:spMkLst>
            <pc:docMk/>
            <pc:sldMk cId="2457610857" sldId="313"/>
            <ac:spMk id="2" creationId="{EF980E7D-3F98-5C57-5FAF-9F16BDD8106E}"/>
          </ac:spMkLst>
        </pc:spChg>
        <pc:spChg chg="add mod">
          <ac:chgData name="Michael Busse" userId="3cb50f62b24bfc5d" providerId="LiveId" clId="{1695F5E1-78BB-46E6-B253-D8D7DE054B42}" dt="2023-10-26T11:28:57.963" v="6465"/>
          <ac:spMkLst>
            <pc:docMk/>
            <pc:sldMk cId="2457610857" sldId="313"/>
            <ac:spMk id="6" creationId="{011F67B9-DB92-1C4F-721E-64803DB932CE}"/>
          </ac:spMkLst>
        </pc:spChg>
        <pc:spChg chg="add mod">
          <ac:chgData name="Michael Busse" userId="3cb50f62b24bfc5d" providerId="LiveId" clId="{1695F5E1-78BB-46E6-B253-D8D7DE054B42}" dt="2023-10-26T12:17:37.412" v="7593" actId="20577"/>
          <ac:spMkLst>
            <pc:docMk/>
            <pc:sldMk cId="2457610857" sldId="313"/>
            <ac:spMk id="11" creationId="{0EA5A328-FDEA-C22F-653C-C496C4D1B432}"/>
          </ac:spMkLst>
        </pc:spChg>
        <pc:spChg chg="mod">
          <ac:chgData name="Michael Busse" userId="3cb50f62b24bfc5d" providerId="LiveId" clId="{1695F5E1-78BB-46E6-B253-D8D7DE054B42}" dt="2023-11-09T11:18:50.355" v="9467" actId="20577"/>
          <ac:spMkLst>
            <pc:docMk/>
            <pc:sldMk cId="2457610857" sldId="313"/>
            <ac:spMk id="23" creationId="{8DBDF724-1AE7-8677-551F-01CF24C0C168}"/>
          </ac:spMkLst>
        </pc:spChg>
        <pc:picChg chg="add mod">
          <ac:chgData name="Michael Busse" userId="3cb50f62b24bfc5d" providerId="LiveId" clId="{1695F5E1-78BB-46E6-B253-D8D7DE054B42}" dt="2023-10-26T11:24:25.652" v="6351" actId="1076"/>
          <ac:picMkLst>
            <pc:docMk/>
            <pc:sldMk cId="2457610857" sldId="313"/>
            <ac:picMk id="4" creationId="{20BA500B-0CFE-7F46-272C-9BF57015C674}"/>
          </ac:picMkLst>
        </pc:picChg>
        <pc:picChg chg="add mod">
          <ac:chgData name="Michael Busse" userId="3cb50f62b24bfc5d" providerId="LiveId" clId="{1695F5E1-78BB-46E6-B253-D8D7DE054B42}" dt="2023-10-26T11:29:46.532" v="6472" actId="14100"/>
          <ac:picMkLst>
            <pc:docMk/>
            <pc:sldMk cId="2457610857" sldId="313"/>
            <ac:picMk id="10" creationId="{373ADE3E-4F2D-9FAC-C967-000778CE2130}"/>
          </ac:picMkLst>
        </pc:picChg>
        <pc:picChg chg="mod">
          <ac:chgData name="Michael Busse" userId="3cb50f62b24bfc5d" providerId="LiveId" clId="{1695F5E1-78BB-46E6-B253-D8D7DE054B42}" dt="2023-10-26T10:59:42.933" v="6148" actId="1076"/>
          <ac:picMkLst>
            <pc:docMk/>
            <pc:sldMk cId="2457610857" sldId="313"/>
            <ac:picMk id="4098" creationId="{0DDB1ABE-1B31-73FC-F6F7-33F3A348EACC}"/>
          </ac:picMkLst>
        </pc:picChg>
      </pc:sldChg>
      <pc:sldChg chg="del">
        <pc:chgData name="Michael Busse" userId="3cb50f62b24bfc5d" providerId="LiveId" clId="{1695F5E1-78BB-46E6-B253-D8D7DE054B42}" dt="2023-10-03T11:34:48.097" v="4644" actId="47"/>
        <pc:sldMkLst>
          <pc:docMk/>
          <pc:sldMk cId="214853088" sldId="314"/>
        </pc:sldMkLst>
      </pc:sldChg>
      <pc:sldChg chg="del">
        <pc:chgData name="Michael Busse" userId="3cb50f62b24bfc5d" providerId="LiveId" clId="{1695F5E1-78BB-46E6-B253-D8D7DE054B42}" dt="2023-10-03T11:14:41.872" v="3606" actId="47"/>
        <pc:sldMkLst>
          <pc:docMk/>
          <pc:sldMk cId="3960055388" sldId="315"/>
        </pc:sldMkLst>
      </pc:sldChg>
      <pc:sldChg chg="del">
        <pc:chgData name="Michael Busse" userId="3cb50f62b24bfc5d" providerId="LiveId" clId="{1695F5E1-78BB-46E6-B253-D8D7DE054B42}" dt="2023-10-03T11:15:32.995" v="3610" actId="47"/>
        <pc:sldMkLst>
          <pc:docMk/>
          <pc:sldMk cId="3890600305" sldId="316"/>
        </pc:sldMkLst>
      </pc:sldChg>
      <pc:sldChg chg="del">
        <pc:chgData name="Michael Busse" userId="3cb50f62b24bfc5d" providerId="LiveId" clId="{1695F5E1-78BB-46E6-B253-D8D7DE054B42}" dt="2023-10-03T11:21:19.646" v="3825" actId="47"/>
        <pc:sldMkLst>
          <pc:docMk/>
          <pc:sldMk cId="2545894077" sldId="317"/>
        </pc:sldMkLst>
      </pc:sldChg>
      <pc:sldChg chg="del">
        <pc:chgData name="Michael Busse" userId="3cb50f62b24bfc5d" providerId="LiveId" clId="{1695F5E1-78BB-46E6-B253-D8D7DE054B42}" dt="2023-10-03T10:20:06.595" v="3375" actId="47"/>
        <pc:sldMkLst>
          <pc:docMk/>
          <pc:sldMk cId="3584132219" sldId="318"/>
        </pc:sldMkLst>
      </pc:sldChg>
      <pc:sldChg chg="del">
        <pc:chgData name="Michael Busse" userId="3cb50f62b24bfc5d" providerId="LiveId" clId="{1695F5E1-78BB-46E6-B253-D8D7DE054B42}" dt="2023-10-03T10:18:18.466" v="3369" actId="47"/>
        <pc:sldMkLst>
          <pc:docMk/>
          <pc:sldMk cId="1659301063" sldId="319"/>
        </pc:sldMkLst>
      </pc:sldChg>
      <pc:sldChg chg="modSp del mod">
        <pc:chgData name="Michael Busse" userId="3cb50f62b24bfc5d" providerId="LiveId" clId="{1695F5E1-78BB-46E6-B253-D8D7DE054B42}" dt="2023-10-26T10:16:34.376" v="5743" actId="47"/>
        <pc:sldMkLst>
          <pc:docMk/>
          <pc:sldMk cId="83361806" sldId="320"/>
        </pc:sldMkLst>
        <pc:spChg chg="mod">
          <ac:chgData name="Michael Busse" userId="3cb50f62b24bfc5d" providerId="LiveId" clId="{1695F5E1-78BB-46E6-B253-D8D7DE054B42}" dt="2023-10-26T10:02:33.434" v="5178" actId="20577"/>
          <ac:spMkLst>
            <pc:docMk/>
            <pc:sldMk cId="83361806" sldId="320"/>
            <ac:spMk id="23" creationId="{8DBDF724-1AE7-8677-551F-01CF24C0C168}"/>
          </ac:spMkLst>
        </pc:spChg>
      </pc:sldChg>
      <pc:sldChg chg="del">
        <pc:chgData name="Michael Busse" userId="3cb50f62b24bfc5d" providerId="LiveId" clId="{1695F5E1-78BB-46E6-B253-D8D7DE054B42}" dt="2023-10-03T10:19:04.778" v="3370" actId="47"/>
        <pc:sldMkLst>
          <pc:docMk/>
          <pc:sldMk cId="975323859" sldId="321"/>
        </pc:sldMkLst>
      </pc:sldChg>
      <pc:sldChg chg="del">
        <pc:chgData name="Michael Busse" userId="3cb50f62b24bfc5d" providerId="LiveId" clId="{1695F5E1-78BB-46E6-B253-D8D7DE054B42}" dt="2023-10-03T10:18:12.385" v="3368" actId="47"/>
        <pc:sldMkLst>
          <pc:docMk/>
          <pc:sldMk cId="1859225597" sldId="322"/>
        </pc:sldMkLst>
      </pc:sldChg>
      <pc:sldChg chg="modSp del mod">
        <pc:chgData name="Michael Busse" userId="3cb50f62b24bfc5d" providerId="LiveId" clId="{1695F5E1-78BB-46E6-B253-D8D7DE054B42}" dt="2023-10-03T11:59:25.245" v="4842" actId="47"/>
        <pc:sldMkLst>
          <pc:docMk/>
          <pc:sldMk cId="1591756675" sldId="323"/>
        </pc:sldMkLst>
        <pc:spChg chg="mod">
          <ac:chgData name="Michael Busse" userId="3cb50f62b24bfc5d" providerId="LiveId" clId="{1695F5E1-78BB-46E6-B253-D8D7DE054B42}" dt="2023-10-03T08:26:40.957" v="1976" actId="1076"/>
          <ac:spMkLst>
            <pc:docMk/>
            <pc:sldMk cId="1591756675" sldId="323"/>
            <ac:spMk id="8" creationId="{B2EA8319-7BF1-9ECF-EF10-5EDC7177B8A5}"/>
          </ac:spMkLst>
        </pc:spChg>
        <pc:picChg chg="mod">
          <ac:chgData name="Michael Busse" userId="3cb50f62b24bfc5d" providerId="LiveId" clId="{1695F5E1-78BB-46E6-B253-D8D7DE054B42}" dt="2023-10-03T08:26:38.229" v="1975" actId="1076"/>
          <ac:picMkLst>
            <pc:docMk/>
            <pc:sldMk cId="1591756675" sldId="323"/>
            <ac:picMk id="7" creationId="{6E985181-730C-D097-1FD9-3C9FE9326781}"/>
          </ac:picMkLst>
        </pc:picChg>
        <pc:picChg chg="mod">
          <ac:chgData name="Michael Busse" userId="3cb50f62b24bfc5d" providerId="LiveId" clId="{1695F5E1-78BB-46E6-B253-D8D7DE054B42}" dt="2023-10-03T08:26:37.111" v="1974" actId="1076"/>
          <ac:picMkLst>
            <pc:docMk/>
            <pc:sldMk cId="1591756675" sldId="323"/>
            <ac:picMk id="16" creationId="{0EF58B9F-C8AF-1CA5-B084-E1AF6103A5C3}"/>
          </ac:picMkLst>
        </pc:picChg>
      </pc:sldChg>
      <pc:sldChg chg="del">
        <pc:chgData name="Michael Busse" userId="3cb50f62b24bfc5d" providerId="LiveId" clId="{1695F5E1-78BB-46E6-B253-D8D7DE054B42}" dt="2023-10-03T11:34:08.930" v="4614" actId="47"/>
        <pc:sldMkLst>
          <pc:docMk/>
          <pc:sldMk cId="3469216194" sldId="324"/>
        </pc:sldMkLst>
      </pc:sldChg>
      <pc:sldChg chg="del">
        <pc:chgData name="Michael Busse" userId="3cb50f62b24bfc5d" providerId="LiveId" clId="{1695F5E1-78BB-46E6-B253-D8D7DE054B42}" dt="2023-10-03T11:33:26.521" v="4560" actId="47"/>
        <pc:sldMkLst>
          <pc:docMk/>
          <pc:sldMk cId="1564511265" sldId="325"/>
        </pc:sldMkLst>
      </pc:sldChg>
      <pc:sldChg chg="del">
        <pc:chgData name="Michael Busse" userId="3cb50f62b24bfc5d" providerId="LiveId" clId="{1695F5E1-78BB-46E6-B253-D8D7DE054B42}" dt="2023-10-03T11:09:45.716" v="3409" actId="47"/>
        <pc:sldMkLst>
          <pc:docMk/>
          <pc:sldMk cId="995690381" sldId="326"/>
        </pc:sldMkLst>
      </pc:sldChg>
      <pc:sldChg chg="modSp del mod">
        <pc:chgData name="Michael Busse" userId="3cb50f62b24bfc5d" providerId="LiveId" clId="{1695F5E1-78BB-46E6-B253-D8D7DE054B42}" dt="2023-10-03T09:59:21.506" v="3127" actId="47"/>
        <pc:sldMkLst>
          <pc:docMk/>
          <pc:sldMk cId="553020358" sldId="327"/>
        </pc:sldMkLst>
        <pc:spChg chg="mod">
          <ac:chgData name="Michael Busse" userId="3cb50f62b24bfc5d" providerId="LiveId" clId="{1695F5E1-78BB-46E6-B253-D8D7DE054B42}" dt="2023-10-01T18:03:07.616" v="1198" actId="20577"/>
          <ac:spMkLst>
            <pc:docMk/>
            <pc:sldMk cId="553020358" sldId="327"/>
            <ac:spMk id="3" creationId="{48565D9C-2845-0EAF-59AB-12DA34C9E59B}"/>
          </ac:spMkLst>
        </pc:spChg>
      </pc:sldChg>
      <pc:sldChg chg="delSp del mod">
        <pc:chgData name="Michael Busse" userId="3cb50f62b24bfc5d" providerId="LiveId" clId="{1695F5E1-78BB-46E6-B253-D8D7DE054B42}" dt="2023-10-26T10:40:03.493" v="5867" actId="47"/>
        <pc:sldMkLst>
          <pc:docMk/>
          <pc:sldMk cId="2222071099" sldId="328"/>
        </pc:sldMkLst>
        <pc:spChg chg="del">
          <ac:chgData name="Michael Busse" userId="3cb50f62b24bfc5d" providerId="LiveId" clId="{1695F5E1-78BB-46E6-B253-D8D7DE054B42}" dt="2023-10-26T10:36:46.077" v="5745" actId="478"/>
          <ac:spMkLst>
            <pc:docMk/>
            <pc:sldMk cId="2222071099" sldId="328"/>
            <ac:spMk id="10" creationId="{214263C2-FFDE-87B5-7600-0661D7BF2718}"/>
          </ac:spMkLst>
        </pc:spChg>
        <pc:picChg chg="del">
          <ac:chgData name="Michael Busse" userId="3cb50f62b24bfc5d" providerId="LiveId" clId="{1695F5E1-78BB-46E6-B253-D8D7DE054B42}" dt="2023-10-26T10:36:47.078" v="5746" actId="478"/>
          <ac:picMkLst>
            <pc:docMk/>
            <pc:sldMk cId="2222071099" sldId="328"/>
            <ac:picMk id="7" creationId="{E12D275C-850D-DC13-AF1E-F32D06B87B96}"/>
          </ac:picMkLst>
        </pc:picChg>
        <pc:picChg chg="del">
          <ac:chgData name="Michael Busse" userId="3cb50f62b24bfc5d" providerId="LiveId" clId="{1695F5E1-78BB-46E6-B253-D8D7DE054B42}" dt="2023-10-26T10:36:44.528" v="5744" actId="478"/>
          <ac:picMkLst>
            <pc:docMk/>
            <pc:sldMk cId="2222071099" sldId="328"/>
            <ac:picMk id="11" creationId="{3A9F372E-4121-BA29-F108-0CC9B5D3A9A8}"/>
          </ac:picMkLst>
        </pc:picChg>
      </pc:sldChg>
      <pc:sldChg chg="del">
        <pc:chgData name="Michael Busse" userId="3cb50f62b24bfc5d" providerId="LiveId" clId="{1695F5E1-78BB-46E6-B253-D8D7DE054B42}" dt="2023-10-03T11:10:12.767" v="3410" actId="47"/>
        <pc:sldMkLst>
          <pc:docMk/>
          <pc:sldMk cId="2111149899" sldId="329"/>
        </pc:sldMkLst>
      </pc:sldChg>
      <pc:sldChg chg="del">
        <pc:chgData name="Michael Busse" userId="3cb50f62b24bfc5d" providerId="LiveId" clId="{1695F5E1-78BB-46E6-B253-D8D7DE054B42}" dt="2023-10-03T11:32:51.894" v="4558" actId="47"/>
        <pc:sldMkLst>
          <pc:docMk/>
          <pc:sldMk cId="314423553" sldId="330"/>
        </pc:sldMkLst>
      </pc:sldChg>
      <pc:sldChg chg="del">
        <pc:chgData name="Michael Busse" userId="3cb50f62b24bfc5d" providerId="LiveId" clId="{1695F5E1-78BB-46E6-B253-D8D7DE054B42}" dt="2023-10-03T11:21:16.330" v="3824" actId="47"/>
        <pc:sldMkLst>
          <pc:docMk/>
          <pc:sldMk cId="1441760877" sldId="331"/>
        </pc:sldMkLst>
      </pc:sldChg>
      <pc:sldChg chg="del">
        <pc:chgData name="Michael Busse" userId="3cb50f62b24bfc5d" providerId="LiveId" clId="{1695F5E1-78BB-46E6-B253-D8D7DE054B42}" dt="2023-10-03T11:09:40.433" v="3408" actId="47"/>
        <pc:sldMkLst>
          <pc:docMk/>
          <pc:sldMk cId="4159698400" sldId="332"/>
        </pc:sldMkLst>
      </pc:sldChg>
      <pc:sldChg chg="modSp mod">
        <pc:chgData name="Michael Busse" userId="3cb50f62b24bfc5d" providerId="LiveId" clId="{1695F5E1-78BB-46E6-B253-D8D7DE054B42}" dt="2023-11-01T20:21:16.047" v="8514" actId="20577"/>
        <pc:sldMkLst>
          <pc:docMk/>
          <pc:sldMk cId="2152060708" sldId="333"/>
        </pc:sldMkLst>
        <pc:spChg chg="mod">
          <ac:chgData name="Michael Busse" userId="3cb50f62b24bfc5d" providerId="LiveId" clId="{1695F5E1-78BB-46E6-B253-D8D7DE054B42}" dt="2023-11-01T20:21:16.047" v="8514" actId="20577"/>
          <ac:spMkLst>
            <pc:docMk/>
            <pc:sldMk cId="2152060708" sldId="333"/>
            <ac:spMk id="3" creationId="{48565D9C-2845-0EAF-59AB-12DA34C9E59B}"/>
          </ac:spMkLst>
        </pc:spChg>
      </pc:sldChg>
      <pc:sldChg chg="del">
        <pc:chgData name="Michael Busse" userId="3cb50f62b24bfc5d" providerId="LiveId" clId="{1695F5E1-78BB-46E6-B253-D8D7DE054B42}" dt="2023-10-26T10:51:26.981" v="6115" actId="47"/>
        <pc:sldMkLst>
          <pc:docMk/>
          <pc:sldMk cId="1373446066" sldId="334"/>
        </pc:sldMkLst>
      </pc:sldChg>
      <pc:sldChg chg="del">
        <pc:chgData name="Michael Busse" userId="3cb50f62b24bfc5d" providerId="LiveId" clId="{1695F5E1-78BB-46E6-B253-D8D7DE054B42}" dt="2023-10-03T10:17:06.164" v="3289" actId="47"/>
        <pc:sldMkLst>
          <pc:docMk/>
          <pc:sldMk cId="1526146730" sldId="335"/>
        </pc:sldMkLst>
      </pc:sldChg>
      <pc:sldChg chg="addSp delSp modSp mod">
        <pc:chgData name="Michael Busse" userId="3cb50f62b24bfc5d" providerId="LiveId" clId="{1695F5E1-78BB-46E6-B253-D8D7DE054B42}" dt="2023-11-02T16:08:43.807" v="8566" actId="14100"/>
        <pc:sldMkLst>
          <pc:docMk/>
          <pc:sldMk cId="3022921164" sldId="336"/>
        </pc:sldMkLst>
        <pc:spChg chg="mod">
          <ac:chgData name="Michael Busse" userId="3cb50f62b24bfc5d" providerId="LiveId" clId="{1695F5E1-78BB-46E6-B253-D8D7DE054B42}" dt="2023-10-26T10:12:28.776" v="5606" actId="6549"/>
          <ac:spMkLst>
            <pc:docMk/>
            <pc:sldMk cId="3022921164" sldId="336"/>
            <ac:spMk id="3" creationId="{48565D9C-2845-0EAF-59AB-12DA34C9E59B}"/>
          </ac:spMkLst>
        </pc:spChg>
        <pc:spChg chg="add mod">
          <ac:chgData name="Michael Busse" userId="3cb50f62b24bfc5d" providerId="LiveId" clId="{1695F5E1-78BB-46E6-B253-D8D7DE054B42}" dt="2023-10-26T10:13:29.937" v="5609" actId="14100"/>
          <ac:spMkLst>
            <pc:docMk/>
            <pc:sldMk cId="3022921164" sldId="336"/>
            <ac:spMk id="4" creationId="{C236179B-BB6B-E6D8-1F86-38E3515884F6}"/>
          </ac:spMkLst>
        </pc:spChg>
        <pc:spChg chg="add mod">
          <ac:chgData name="Michael Busse" userId="3cb50f62b24bfc5d" providerId="LiveId" clId="{1695F5E1-78BB-46E6-B253-D8D7DE054B42}" dt="2023-10-26T10:13:37.398" v="5611" actId="14100"/>
          <ac:spMkLst>
            <pc:docMk/>
            <pc:sldMk cId="3022921164" sldId="336"/>
            <ac:spMk id="5" creationId="{A78B0696-E04A-07FB-A3F9-4A7F4B263F7C}"/>
          </ac:spMkLst>
        </pc:spChg>
        <pc:spChg chg="add del mod">
          <ac:chgData name="Michael Busse" userId="3cb50f62b24bfc5d" providerId="LiveId" clId="{1695F5E1-78BB-46E6-B253-D8D7DE054B42}" dt="2023-10-26T10:03:47.888" v="5187" actId="478"/>
          <ac:spMkLst>
            <pc:docMk/>
            <pc:sldMk cId="3022921164" sldId="336"/>
            <ac:spMk id="6" creationId="{AB2D7CCE-7C66-107A-9F54-18069ED0A911}"/>
          </ac:spMkLst>
        </pc:spChg>
        <pc:spChg chg="add mod">
          <ac:chgData name="Michael Busse" userId="3cb50f62b24bfc5d" providerId="LiveId" clId="{1695F5E1-78BB-46E6-B253-D8D7DE054B42}" dt="2023-10-27T17:39:00.765" v="7664" actId="1076"/>
          <ac:spMkLst>
            <pc:docMk/>
            <pc:sldMk cId="3022921164" sldId="336"/>
            <ac:spMk id="13" creationId="{7EE66108-7ADF-6EC9-2D0B-3F5DA9CE92CC}"/>
          </ac:spMkLst>
        </pc:spChg>
        <pc:spChg chg="add mod">
          <ac:chgData name="Michael Busse" userId="3cb50f62b24bfc5d" providerId="LiveId" clId="{1695F5E1-78BB-46E6-B253-D8D7DE054B42}" dt="2023-11-02T16:08:43.807" v="8566" actId="14100"/>
          <ac:spMkLst>
            <pc:docMk/>
            <pc:sldMk cId="3022921164" sldId="336"/>
            <ac:spMk id="14" creationId="{507ECF58-EC19-2D44-F768-7C279236B5AF}"/>
          </ac:spMkLst>
        </pc:spChg>
        <pc:spChg chg="add mod">
          <ac:chgData name="Michael Busse" userId="3cb50f62b24bfc5d" providerId="LiveId" clId="{1695F5E1-78BB-46E6-B253-D8D7DE054B42}" dt="2023-11-02T16:08:18.586" v="8564" actId="1076"/>
          <ac:spMkLst>
            <pc:docMk/>
            <pc:sldMk cId="3022921164" sldId="336"/>
            <ac:spMk id="22" creationId="{589897B1-D553-75DB-163C-0B8301FC4374}"/>
          </ac:spMkLst>
        </pc:spChg>
        <pc:picChg chg="mod">
          <ac:chgData name="Michael Busse" userId="3cb50f62b24bfc5d" providerId="LiveId" clId="{1695F5E1-78BB-46E6-B253-D8D7DE054B42}" dt="2023-11-02T16:08:08.514" v="8562" actId="1076"/>
          <ac:picMkLst>
            <pc:docMk/>
            <pc:sldMk cId="3022921164" sldId="336"/>
            <ac:picMk id="7" creationId="{4D2DCB5E-10A9-D2D2-837B-4D78E612CA03}"/>
          </ac:picMkLst>
        </pc:picChg>
        <pc:picChg chg="mod">
          <ac:chgData name="Michael Busse" userId="3cb50f62b24bfc5d" providerId="LiveId" clId="{1695F5E1-78BB-46E6-B253-D8D7DE054B42}" dt="2023-10-27T17:39:05.391" v="7665" actId="1076"/>
          <ac:picMkLst>
            <pc:docMk/>
            <pc:sldMk cId="3022921164" sldId="336"/>
            <ac:picMk id="8" creationId="{68B2D68B-BEFC-0B89-EA37-DBE8B1B6E46E}"/>
          </ac:picMkLst>
        </pc:picChg>
        <pc:picChg chg="mod">
          <ac:chgData name="Michael Busse" userId="3cb50f62b24bfc5d" providerId="LiveId" clId="{1695F5E1-78BB-46E6-B253-D8D7DE054B42}" dt="2023-10-27T17:38:41.752" v="7658" actId="1076"/>
          <ac:picMkLst>
            <pc:docMk/>
            <pc:sldMk cId="3022921164" sldId="336"/>
            <ac:picMk id="10" creationId="{89BCEA8C-6176-BB08-9F78-CFCBD0176015}"/>
          </ac:picMkLst>
        </pc:picChg>
        <pc:picChg chg="mod">
          <ac:chgData name="Michael Busse" userId="3cb50f62b24bfc5d" providerId="LiveId" clId="{1695F5E1-78BB-46E6-B253-D8D7DE054B42}" dt="2023-10-26T11:37:05.897" v="6786" actId="1076"/>
          <ac:picMkLst>
            <pc:docMk/>
            <pc:sldMk cId="3022921164" sldId="336"/>
            <ac:picMk id="11" creationId="{9867B2E6-0B84-CF34-78F1-B16EFDB16A2A}"/>
          </ac:picMkLst>
        </pc:picChg>
        <pc:picChg chg="mod">
          <ac:chgData name="Michael Busse" userId="3cb50f62b24bfc5d" providerId="LiveId" clId="{1695F5E1-78BB-46E6-B253-D8D7DE054B42}" dt="2023-10-27T17:38:40.167" v="7657" actId="1076"/>
          <ac:picMkLst>
            <pc:docMk/>
            <pc:sldMk cId="3022921164" sldId="336"/>
            <ac:picMk id="12" creationId="{436D8EEC-CE23-0842-3FB6-CD3625B587AC}"/>
          </ac:picMkLst>
        </pc:picChg>
        <pc:picChg chg="del mod">
          <ac:chgData name="Michael Busse" userId="3cb50f62b24bfc5d" providerId="LiveId" clId="{1695F5E1-78BB-46E6-B253-D8D7DE054B42}" dt="2023-10-03T11:53:24.304" v="4714" actId="478"/>
          <ac:picMkLst>
            <pc:docMk/>
            <pc:sldMk cId="3022921164" sldId="336"/>
            <ac:picMk id="13" creationId="{546B9F55-9375-37EC-A24C-F0E4F8ECE683}"/>
          </ac:picMkLst>
        </pc:picChg>
        <pc:picChg chg="add mod">
          <ac:chgData name="Michael Busse" userId="3cb50f62b24bfc5d" providerId="LiveId" clId="{1695F5E1-78BB-46E6-B253-D8D7DE054B42}" dt="2023-11-02T16:08:05.296" v="8561" actId="1076"/>
          <ac:picMkLst>
            <pc:docMk/>
            <pc:sldMk cId="3022921164" sldId="336"/>
            <ac:picMk id="15" creationId="{5664DC47-8B75-5885-6ED4-5A6B364920B8}"/>
          </ac:picMkLst>
        </pc:picChg>
        <pc:picChg chg="add mod">
          <ac:chgData name="Michael Busse" userId="3cb50f62b24bfc5d" providerId="LiveId" clId="{1695F5E1-78BB-46E6-B253-D8D7DE054B42}" dt="2023-11-02T16:07:56.506" v="8558" actId="1076"/>
          <ac:picMkLst>
            <pc:docMk/>
            <pc:sldMk cId="3022921164" sldId="336"/>
            <ac:picMk id="16" creationId="{30DA4601-98CB-EB5A-60A2-DB3A2CDBFAE3}"/>
          </ac:picMkLst>
        </pc:picChg>
        <pc:picChg chg="add mod">
          <ac:chgData name="Michael Busse" userId="3cb50f62b24bfc5d" providerId="LiveId" clId="{1695F5E1-78BB-46E6-B253-D8D7DE054B42}" dt="2023-11-02T16:07:54.671" v="8557" actId="1076"/>
          <ac:picMkLst>
            <pc:docMk/>
            <pc:sldMk cId="3022921164" sldId="336"/>
            <ac:picMk id="17" creationId="{A31F8C67-4EC8-3D88-F544-C13A3D12C678}"/>
          </ac:picMkLst>
        </pc:picChg>
        <pc:picChg chg="add mod">
          <ac:chgData name="Michael Busse" userId="3cb50f62b24bfc5d" providerId="LiveId" clId="{1695F5E1-78BB-46E6-B253-D8D7DE054B42}" dt="2023-11-02T16:07:53.300" v="8556" actId="1076"/>
          <ac:picMkLst>
            <pc:docMk/>
            <pc:sldMk cId="3022921164" sldId="336"/>
            <ac:picMk id="19" creationId="{AE8E66A8-8C59-B40C-287D-1CD335E84574}"/>
          </ac:picMkLst>
        </pc:picChg>
        <pc:picChg chg="add mod">
          <ac:chgData name="Michael Busse" userId="3cb50f62b24bfc5d" providerId="LiveId" clId="{1695F5E1-78BB-46E6-B253-D8D7DE054B42}" dt="2023-11-02T16:08:01.973" v="8560" actId="1076"/>
          <ac:picMkLst>
            <pc:docMk/>
            <pc:sldMk cId="3022921164" sldId="336"/>
            <ac:picMk id="1026" creationId="{3AAA7630-0BCC-B561-BF28-566495BF68F2}"/>
          </ac:picMkLst>
        </pc:picChg>
        <pc:picChg chg="add mod">
          <ac:chgData name="Michael Busse" userId="3cb50f62b24bfc5d" providerId="LiveId" clId="{1695F5E1-78BB-46E6-B253-D8D7DE054B42}" dt="2023-11-02T16:07:59.441" v="8559" actId="1076"/>
          <ac:picMkLst>
            <pc:docMk/>
            <pc:sldMk cId="3022921164" sldId="336"/>
            <ac:picMk id="1028" creationId="{C7439D58-CA3D-F384-FC1E-D94828CE8CA9}"/>
          </ac:picMkLst>
        </pc:picChg>
        <pc:cxnChg chg="add">
          <ac:chgData name="Michael Busse" userId="3cb50f62b24bfc5d" providerId="LiveId" clId="{1695F5E1-78BB-46E6-B253-D8D7DE054B42}" dt="2023-10-26T10:09:26.924" v="5387" actId="11529"/>
          <ac:cxnSpMkLst>
            <pc:docMk/>
            <pc:sldMk cId="3022921164" sldId="336"/>
            <ac:cxnSpMk id="21" creationId="{3C748F9C-0724-A04F-6C8C-7E717E3233DE}"/>
          </ac:cxnSpMkLst>
        </pc:cxnChg>
      </pc:sldChg>
      <pc:sldChg chg="del">
        <pc:chgData name="Michael Busse" userId="3cb50f62b24bfc5d" providerId="LiveId" clId="{1695F5E1-78BB-46E6-B253-D8D7DE054B42}" dt="2023-10-26T10:48:08.908" v="6091" actId="47"/>
        <pc:sldMkLst>
          <pc:docMk/>
          <pc:sldMk cId="283461525" sldId="337"/>
        </pc:sldMkLst>
      </pc:sldChg>
      <pc:sldChg chg="del">
        <pc:chgData name="Michael Busse" userId="3cb50f62b24bfc5d" providerId="LiveId" clId="{1695F5E1-78BB-46E6-B253-D8D7DE054B42}" dt="2023-10-03T10:20:25.737" v="3377" actId="47"/>
        <pc:sldMkLst>
          <pc:docMk/>
          <pc:sldMk cId="667823626" sldId="338"/>
        </pc:sldMkLst>
      </pc:sldChg>
      <pc:sldChg chg="addSp delSp modSp mod">
        <pc:chgData name="Michael Busse" userId="3cb50f62b24bfc5d" providerId="LiveId" clId="{1695F5E1-78BB-46E6-B253-D8D7DE054B42}" dt="2023-11-03T18:47:10.844" v="8577" actId="1076"/>
        <pc:sldMkLst>
          <pc:docMk/>
          <pc:sldMk cId="103172498" sldId="339"/>
        </pc:sldMkLst>
        <pc:spChg chg="mod">
          <ac:chgData name="Michael Busse" userId="3cb50f62b24bfc5d" providerId="LiveId" clId="{1695F5E1-78BB-46E6-B253-D8D7DE054B42}" dt="2023-11-03T18:47:10.844" v="8577" actId="1076"/>
          <ac:spMkLst>
            <pc:docMk/>
            <pc:sldMk cId="103172498" sldId="339"/>
            <ac:spMk id="2" creationId="{A29158FB-E08A-AC61-CE5F-ECDD4D85671A}"/>
          </ac:spMkLst>
        </pc:spChg>
        <pc:spChg chg="del mod">
          <ac:chgData name="Michael Busse" userId="3cb50f62b24bfc5d" providerId="LiveId" clId="{1695F5E1-78BB-46E6-B253-D8D7DE054B42}" dt="2023-10-01T17:56:56.134" v="918" actId="478"/>
          <ac:spMkLst>
            <pc:docMk/>
            <pc:sldMk cId="103172498" sldId="339"/>
            <ac:spMk id="3" creationId="{E74EF67D-2D3C-1570-4935-89848E10E507}"/>
          </ac:spMkLst>
        </pc:spChg>
        <pc:spChg chg="add mod">
          <ac:chgData name="Michael Busse" userId="3cb50f62b24bfc5d" providerId="LiveId" clId="{1695F5E1-78BB-46E6-B253-D8D7DE054B42}" dt="2023-10-26T11:58:25.459" v="7253" actId="1076"/>
          <ac:spMkLst>
            <pc:docMk/>
            <pc:sldMk cId="103172498" sldId="339"/>
            <ac:spMk id="10" creationId="{75F831A6-E870-DABD-C136-869C8872DE10}"/>
          </ac:spMkLst>
        </pc:spChg>
        <pc:spChg chg="add mod">
          <ac:chgData name="Michael Busse" userId="3cb50f62b24bfc5d" providerId="LiveId" clId="{1695F5E1-78BB-46E6-B253-D8D7DE054B42}" dt="2023-10-26T11:58:37.014" v="7280" actId="1038"/>
          <ac:spMkLst>
            <pc:docMk/>
            <pc:sldMk cId="103172498" sldId="339"/>
            <ac:spMk id="11" creationId="{D93EAB1E-2CA0-A940-BE39-2C93A3DD5931}"/>
          </ac:spMkLst>
        </pc:spChg>
        <pc:spChg chg="add mod">
          <ac:chgData name="Michael Busse" userId="3cb50f62b24bfc5d" providerId="LiveId" clId="{1695F5E1-78BB-46E6-B253-D8D7DE054B42}" dt="2023-10-26T12:20:30.440" v="7616" actId="1076"/>
          <ac:spMkLst>
            <pc:docMk/>
            <pc:sldMk cId="103172498" sldId="339"/>
            <ac:spMk id="13" creationId="{228F7762-605A-9A06-487C-DD06C4E1E493}"/>
          </ac:spMkLst>
        </pc:spChg>
        <pc:spChg chg="add mod">
          <ac:chgData name="Michael Busse" userId="3cb50f62b24bfc5d" providerId="LiveId" clId="{1695F5E1-78BB-46E6-B253-D8D7DE054B42}" dt="2023-10-26T11:58:21.939" v="7252" actId="1076"/>
          <ac:spMkLst>
            <pc:docMk/>
            <pc:sldMk cId="103172498" sldId="339"/>
            <ac:spMk id="14" creationId="{78F295A5-FD13-AF2B-9147-AA3C6147EC5D}"/>
          </ac:spMkLst>
        </pc:spChg>
        <pc:spChg chg="add mod">
          <ac:chgData name="Michael Busse" userId="3cb50f62b24bfc5d" providerId="LiveId" clId="{1695F5E1-78BB-46E6-B253-D8D7DE054B42}" dt="2023-10-26T12:21:03.132" v="7633" actId="1076"/>
          <ac:spMkLst>
            <pc:docMk/>
            <pc:sldMk cId="103172498" sldId="339"/>
            <ac:spMk id="16" creationId="{6DCCC0FC-5FDE-0439-7E50-39F65A4D2F8C}"/>
          </ac:spMkLst>
        </pc:spChg>
        <pc:spChg chg="add mod">
          <ac:chgData name="Michael Busse" userId="3cb50f62b24bfc5d" providerId="LiveId" clId="{1695F5E1-78BB-46E6-B253-D8D7DE054B42}" dt="2023-10-26T11:53:53.802" v="7195" actId="20577"/>
          <ac:spMkLst>
            <pc:docMk/>
            <pc:sldMk cId="103172498" sldId="339"/>
            <ac:spMk id="18" creationId="{F4D46739-00D6-58C3-7F57-714298A5B564}"/>
          </ac:spMkLst>
        </pc:spChg>
        <pc:spChg chg="mod">
          <ac:chgData name="Michael Busse" userId="3cb50f62b24bfc5d" providerId="LiveId" clId="{1695F5E1-78BB-46E6-B253-D8D7DE054B42}" dt="2023-11-01T20:22:52.942" v="8516" actId="255"/>
          <ac:spMkLst>
            <pc:docMk/>
            <pc:sldMk cId="103172498" sldId="339"/>
            <ac:spMk id="20" creationId="{6E2A4737-146F-C856-EF8F-77C6CF50BF5C}"/>
          </ac:spMkLst>
        </pc:spChg>
        <pc:spChg chg="add mod">
          <ac:chgData name="Michael Busse" userId="3cb50f62b24bfc5d" providerId="LiveId" clId="{1695F5E1-78BB-46E6-B253-D8D7DE054B42}" dt="2023-11-03T18:46:45.525" v="8576" actId="1076"/>
          <ac:spMkLst>
            <pc:docMk/>
            <pc:sldMk cId="103172498" sldId="339"/>
            <ac:spMk id="25" creationId="{8430E353-AB4F-5ABB-CEF5-4D5E68162BA7}"/>
          </ac:spMkLst>
        </pc:spChg>
        <pc:picChg chg="add mod">
          <ac:chgData name="Michael Busse" userId="3cb50f62b24bfc5d" providerId="LiveId" clId="{1695F5E1-78BB-46E6-B253-D8D7DE054B42}" dt="2023-10-26T11:58:37.014" v="7280" actId="1038"/>
          <ac:picMkLst>
            <pc:docMk/>
            <pc:sldMk cId="103172498" sldId="339"/>
            <ac:picMk id="3" creationId="{D6CB8DC6-401A-97C2-0154-7C5A25D517E6}"/>
          </ac:picMkLst>
        </pc:picChg>
        <pc:picChg chg="add mod">
          <ac:chgData name="Michael Busse" userId="3cb50f62b24bfc5d" providerId="LiveId" clId="{1695F5E1-78BB-46E6-B253-D8D7DE054B42}" dt="2023-10-26T11:58:17.391" v="7250" actId="1076"/>
          <ac:picMkLst>
            <pc:docMk/>
            <pc:sldMk cId="103172498" sldId="339"/>
            <ac:picMk id="4" creationId="{52876A2B-6F82-A383-5969-93089BB26F58}"/>
          </ac:picMkLst>
        </pc:picChg>
        <pc:picChg chg="add mod">
          <ac:chgData name="Michael Busse" userId="3cb50f62b24bfc5d" providerId="LiveId" clId="{1695F5E1-78BB-46E6-B253-D8D7DE054B42}" dt="2023-10-26T12:20:39.226" v="7617" actId="14100"/>
          <ac:picMkLst>
            <pc:docMk/>
            <pc:sldMk cId="103172498" sldId="339"/>
            <ac:picMk id="5" creationId="{99970D22-8C69-3D3D-1B7A-C54317F4F564}"/>
          </ac:picMkLst>
        </pc:picChg>
        <pc:picChg chg="add mod">
          <ac:chgData name="Michael Busse" userId="3cb50f62b24bfc5d" providerId="LiveId" clId="{1695F5E1-78BB-46E6-B253-D8D7DE054B42}" dt="2023-10-26T11:58:37.014" v="7280" actId="1038"/>
          <ac:picMkLst>
            <pc:docMk/>
            <pc:sldMk cId="103172498" sldId="339"/>
            <ac:picMk id="6" creationId="{1404A084-241B-A0F5-630C-E1BB2A8B39F3}"/>
          </ac:picMkLst>
        </pc:picChg>
        <pc:picChg chg="add mod">
          <ac:chgData name="Michael Busse" userId="3cb50f62b24bfc5d" providerId="LiveId" clId="{1695F5E1-78BB-46E6-B253-D8D7DE054B42}" dt="2023-10-26T11:58:19.682" v="7251" actId="1076"/>
          <ac:picMkLst>
            <pc:docMk/>
            <pc:sldMk cId="103172498" sldId="339"/>
            <ac:picMk id="7" creationId="{72FCEFAE-691F-E975-C444-F0402AB69B2D}"/>
          </ac:picMkLst>
        </pc:picChg>
        <pc:picChg chg="add mod">
          <ac:chgData name="Michael Busse" userId="3cb50f62b24bfc5d" providerId="LiveId" clId="{1695F5E1-78BB-46E6-B253-D8D7DE054B42}" dt="2023-10-26T12:20:59.070" v="7631" actId="1076"/>
          <ac:picMkLst>
            <pc:docMk/>
            <pc:sldMk cId="103172498" sldId="339"/>
            <ac:picMk id="8" creationId="{D856CADA-554F-4A10-3C35-40577B050061}"/>
          </ac:picMkLst>
        </pc:picChg>
        <pc:picChg chg="add mod">
          <ac:chgData name="Michael Busse" userId="3cb50f62b24bfc5d" providerId="LiveId" clId="{1695F5E1-78BB-46E6-B253-D8D7DE054B42}" dt="2023-10-26T11:58:27.094" v="7254" actId="1076"/>
          <ac:picMkLst>
            <pc:docMk/>
            <pc:sldMk cId="103172498" sldId="339"/>
            <ac:picMk id="9" creationId="{78C3A822-9135-06D0-4779-176D0255CCDE}"/>
          </ac:picMkLst>
        </pc:picChg>
        <pc:picChg chg="add del mod">
          <ac:chgData name="Michael Busse" userId="3cb50f62b24bfc5d" providerId="LiveId" clId="{1695F5E1-78BB-46E6-B253-D8D7DE054B42}" dt="2023-10-03T09:14:24.298" v="2718" actId="478"/>
          <ac:picMkLst>
            <pc:docMk/>
            <pc:sldMk cId="103172498" sldId="339"/>
            <ac:picMk id="11" creationId="{C1281E30-0DBF-6EA6-D522-983F3C54FD06}"/>
          </ac:picMkLst>
        </pc:picChg>
        <pc:picChg chg="add mod">
          <ac:chgData name="Michael Busse" userId="3cb50f62b24bfc5d" providerId="LiveId" clId="{1695F5E1-78BB-46E6-B253-D8D7DE054B42}" dt="2023-10-26T11:59:54.803" v="7303" actId="14100"/>
          <ac:picMkLst>
            <pc:docMk/>
            <pc:sldMk cId="103172498" sldId="339"/>
            <ac:picMk id="12" creationId="{F334C0CB-2C19-102E-8459-A58EAE932DB2}"/>
          </ac:picMkLst>
        </pc:picChg>
        <pc:picChg chg="add mod">
          <ac:chgData name="Michael Busse" userId="3cb50f62b24bfc5d" providerId="LiveId" clId="{1695F5E1-78BB-46E6-B253-D8D7DE054B42}" dt="2023-10-26T12:21:00.549" v="7632" actId="1076"/>
          <ac:picMkLst>
            <pc:docMk/>
            <pc:sldMk cId="103172498" sldId="339"/>
            <ac:picMk id="15" creationId="{AC81EBE3-F9FF-DF56-969D-42B6024C18C4}"/>
          </ac:picMkLst>
        </pc:picChg>
        <pc:picChg chg="add del mod">
          <ac:chgData name="Michael Busse" userId="3cb50f62b24bfc5d" providerId="LiveId" clId="{1695F5E1-78BB-46E6-B253-D8D7DE054B42}" dt="2023-10-03T09:14:23.072" v="2717" actId="478"/>
          <ac:picMkLst>
            <pc:docMk/>
            <pc:sldMk cId="103172498" sldId="339"/>
            <ac:picMk id="19" creationId="{3A21261F-0C97-3B55-8998-0004A9B06E86}"/>
          </ac:picMkLst>
        </pc:picChg>
        <pc:picChg chg="add mod">
          <ac:chgData name="Michael Busse" userId="3cb50f62b24bfc5d" providerId="LiveId" clId="{1695F5E1-78BB-46E6-B253-D8D7DE054B42}" dt="2023-10-26T12:00:24.881" v="7314" actId="1036"/>
          <ac:picMkLst>
            <pc:docMk/>
            <pc:sldMk cId="103172498" sldId="339"/>
            <ac:picMk id="19" creationId="{73682EC6-89CA-E780-9F30-0701F8512D21}"/>
          </ac:picMkLst>
        </pc:picChg>
        <pc:picChg chg="add del mod">
          <ac:chgData name="Michael Busse" userId="3cb50f62b24bfc5d" providerId="LiveId" clId="{1695F5E1-78BB-46E6-B253-D8D7DE054B42}" dt="2023-10-26T11:55:18.601" v="7212" actId="478"/>
          <ac:picMkLst>
            <pc:docMk/>
            <pc:sldMk cId="103172498" sldId="339"/>
            <ac:picMk id="20" creationId="{92D7AE72-4963-FEF9-E84D-51EFD216C6F4}"/>
          </ac:picMkLst>
        </pc:picChg>
        <pc:picChg chg="add mod">
          <ac:chgData name="Michael Busse" userId="3cb50f62b24bfc5d" providerId="LiveId" clId="{1695F5E1-78BB-46E6-B253-D8D7DE054B42}" dt="2023-10-26T11:58:37.014" v="7280" actId="1038"/>
          <ac:picMkLst>
            <pc:docMk/>
            <pc:sldMk cId="103172498" sldId="339"/>
            <ac:picMk id="21" creationId="{7D224051-A2E0-6551-A9E6-8643E7A5A915}"/>
          </ac:picMkLst>
        </pc:picChg>
        <pc:picChg chg="add del mod">
          <ac:chgData name="Michael Busse" userId="3cb50f62b24bfc5d" providerId="LiveId" clId="{1695F5E1-78BB-46E6-B253-D8D7DE054B42}" dt="2023-10-26T11:58:11.219" v="7249" actId="478"/>
          <ac:picMkLst>
            <pc:docMk/>
            <pc:sldMk cId="103172498" sldId="339"/>
            <ac:picMk id="22" creationId="{5F050F03-8974-41AB-97ED-B5265D95267E}"/>
          </ac:picMkLst>
        </pc:picChg>
        <pc:picChg chg="add mod">
          <ac:chgData name="Michael Busse" userId="3cb50f62b24bfc5d" providerId="LiveId" clId="{1695F5E1-78BB-46E6-B253-D8D7DE054B42}" dt="2023-10-26T12:20:55.363" v="7630" actId="1076"/>
          <ac:picMkLst>
            <pc:docMk/>
            <pc:sldMk cId="103172498" sldId="339"/>
            <ac:picMk id="23" creationId="{5422D0FE-3FD6-3C6A-EDD1-CBBFEE605241}"/>
          </ac:picMkLst>
        </pc:picChg>
        <pc:picChg chg="add mod">
          <ac:chgData name="Michael Busse" userId="3cb50f62b24bfc5d" providerId="LiveId" clId="{1695F5E1-78BB-46E6-B253-D8D7DE054B42}" dt="2023-10-26T12:21:14.461" v="7635" actId="14100"/>
          <ac:picMkLst>
            <pc:docMk/>
            <pc:sldMk cId="103172498" sldId="339"/>
            <ac:picMk id="24" creationId="{183A4536-5F09-9CBE-B628-8760FDAB5BF3}"/>
          </ac:picMkLst>
        </pc:picChg>
        <pc:cxnChg chg="add mod">
          <ac:chgData name="Michael Busse" userId="3cb50f62b24bfc5d" providerId="LiveId" clId="{1695F5E1-78BB-46E6-B253-D8D7DE054B42}" dt="2023-10-01T17:56:56.524" v="919"/>
          <ac:cxnSpMkLst>
            <pc:docMk/>
            <pc:sldMk cId="103172498" sldId="339"/>
            <ac:cxnSpMk id="17" creationId="{31705F5D-6518-EECE-826D-A7B6323BE206}"/>
          </ac:cxnSpMkLst>
        </pc:cxnChg>
        <pc:cxnChg chg="add mod">
          <ac:chgData name="Michael Busse" userId="3cb50f62b24bfc5d" providerId="LiveId" clId="{1695F5E1-78BB-46E6-B253-D8D7DE054B42}" dt="2023-11-01T20:23:09.896" v="8534" actId="1037"/>
          <ac:cxnSpMkLst>
            <pc:docMk/>
            <pc:sldMk cId="103172498" sldId="339"/>
            <ac:cxnSpMk id="22" creationId="{FC2793E7-C21D-B896-F255-9390909FCEBD}"/>
          </ac:cxnSpMkLst>
        </pc:cxnChg>
        <pc:cxnChg chg="add mod">
          <ac:chgData name="Michael Busse" userId="3cb50f62b24bfc5d" providerId="LiveId" clId="{1695F5E1-78BB-46E6-B253-D8D7DE054B42}" dt="2023-11-01T20:23:23.128" v="8537" actId="1076"/>
          <ac:cxnSpMkLst>
            <pc:docMk/>
            <pc:sldMk cId="103172498" sldId="339"/>
            <ac:cxnSpMk id="26" creationId="{FABAD122-E192-5D97-63F1-867E1A3ACF26}"/>
          </ac:cxnSpMkLst>
        </pc:cxnChg>
      </pc:sldChg>
      <pc:sldChg chg="delSp del mod">
        <pc:chgData name="Michael Busse" userId="3cb50f62b24bfc5d" providerId="LiveId" clId="{1695F5E1-78BB-46E6-B253-D8D7DE054B42}" dt="2023-10-03T11:33:05.593" v="4559" actId="47"/>
        <pc:sldMkLst>
          <pc:docMk/>
          <pc:sldMk cId="447113690" sldId="340"/>
        </pc:sldMkLst>
        <pc:spChg chg="del">
          <ac:chgData name="Michael Busse" userId="3cb50f62b24bfc5d" providerId="LiveId" clId="{1695F5E1-78BB-46E6-B253-D8D7DE054B42}" dt="2023-10-03T11:24:12.268" v="4047" actId="478"/>
          <ac:spMkLst>
            <pc:docMk/>
            <pc:sldMk cId="447113690" sldId="340"/>
            <ac:spMk id="13" creationId="{E84E3BF5-86AD-F1AD-1A12-809BA2F8E37F}"/>
          </ac:spMkLst>
        </pc:spChg>
        <pc:spChg chg="del">
          <ac:chgData name="Michael Busse" userId="3cb50f62b24bfc5d" providerId="LiveId" clId="{1695F5E1-78BB-46E6-B253-D8D7DE054B42}" dt="2023-10-03T11:24:05.434" v="4045" actId="478"/>
          <ac:spMkLst>
            <pc:docMk/>
            <pc:sldMk cId="447113690" sldId="340"/>
            <ac:spMk id="28" creationId="{94889C71-E2DF-95EA-CBA2-A6E0D777A4A1}"/>
          </ac:spMkLst>
        </pc:spChg>
        <pc:picChg chg="del">
          <ac:chgData name="Michael Busse" userId="3cb50f62b24bfc5d" providerId="LiveId" clId="{1695F5E1-78BB-46E6-B253-D8D7DE054B42}" dt="2023-10-03T11:23:58.020" v="4042" actId="478"/>
          <ac:picMkLst>
            <pc:docMk/>
            <pc:sldMk cId="447113690" sldId="340"/>
            <ac:picMk id="7" creationId="{E5DFFB7F-481E-3C4E-6286-A4B0612BA424}"/>
          </ac:picMkLst>
        </pc:picChg>
        <pc:picChg chg="del">
          <ac:chgData name="Michael Busse" userId="3cb50f62b24bfc5d" providerId="LiveId" clId="{1695F5E1-78BB-46E6-B253-D8D7DE054B42}" dt="2023-10-03T11:24:10.019" v="4046" actId="478"/>
          <ac:picMkLst>
            <pc:docMk/>
            <pc:sldMk cId="447113690" sldId="340"/>
            <ac:picMk id="11" creationId="{3A9F372E-4121-BA29-F108-0CC9B5D3A9A8}"/>
          </ac:picMkLst>
        </pc:picChg>
        <pc:picChg chg="del">
          <ac:chgData name="Michael Busse" userId="3cb50f62b24bfc5d" providerId="LiveId" clId="{1695F5E1-78BB-46E6-B253-D8D7DE054B42}" dt="2023-10-03T11:24:13.515" v="4048" actId="478"/>
          <ac:picMkLst>
            <pc:docMk/>
            <pc:sldMk cId="447113690" sldId="340"/>
            <ac:picMk id="12" creationId="{E0ED7117-97D7-3124-D45E-F1A4EADFE968}"/>
          </ac:picMkLst>
        </pc:picChg>
        <pc:picChg chg="del">
          <ac:chgData name="Michael Busse" userId="3cb50f62b24bfc5d" providerId="LiveId" clId="{1695F5E1-78BB-46E6-B253-D8D7DE054B42}" dt="2023-10-03T11:23:58.672" v="4043" actId="478"/>
          <ac:picMkLst>
            <pc:docMk/>
            <pc:sldMk cId="447113690" sldId="340"/>
            <ac:picMk id="19" creationId="{100A88E0-59F4-D5C7-C9F7-B8C56A8FEFF7}"/>
          </ac:picMkLst>
        </pc:picChg>
        <pc:picChg chg="del">
          <ac:chgData name="Michael Busse" userId="3cb50f62b24bfc5d" providerId="LiveId" clId="{1695F5E1-78BB-46E6-B253-D8D7DE054B42}" dt="2023-10-03T11:24:01.178" v="4044" actId="478"/>
          <ac:picMkLst>
            <pc:docMk/>
            <pc:sldMk cId="447113690" sldId="340"/>
            <ac:picMk id="25" creationId="{9C240B9B-9712-A959-E5BC-2F75D8D6776A}"/>
          </ac:picMkLst>
        </pc:picChg>
      </pc:sldChg>
      <pc:sldChg chg="addSp modSp del mod">
        <pc:chgData name="Michael Busse" userId="3cb50f62b24bfc5d" providerId="LiveId" clId="{1695F5E1-78BB-46E6-B253-D8D7DE054B42}" dt="2023-10-03T11:09:38.828" v="3407" actId="47"/>
        <pc:sldMkLst>
          <pc:docMk/>
          <pc:sldMk cId="2627794923" sldId="341"/>
        </pc:sldMkLst>
        <pc:spChg chg="mod">
          <ac:chgData name="Michael Busse" userId="3cb50f62b24bfc5d" providerId="LiveId" clId="{1695F5E1-78BB-46E6-B253-D8D7DE054B42}" dt="2023-09-12T20:30:14.052" v="270" actId="20577"/>
          <ac:spMkLst>
            <pc:docMk/>
            <pc:sldMk cId="2627794923" sldId="341"/>
            <ac:spMk id="5" creationId="{A1EAA840-9004-3362-8E08-13F6A8939FF3}"/>
          </ac:spMkLst>
        </pc:spChg>
        <pc:spChg chg="add mod">
          <ac:chgData name="Michael Busse" userId="3cb50f62b24bfc5d" providerId="LiveId" clId="{1695F5E1-78BB-46E6-B253-D8D7DE054B42}" dt="2023-09-12T20:30:08.602" v="259"/>
          <ac:spMkLst>
            <pc:docMk/>
            <pc:sldMk cId="2627794923" sldId="341"/>
            <ac:spMk id="6" creationId="{2CA80996-EF11-967D-C22B-D00408BE7AFF}"/>
          </ac:spMkLst>
        </pc:spChg>
      </pc:sldChg>
      <pc:sldChg chg="del">
        <pc:chgData name="Michael Busse" userId="3cb50f62b24bfc5d" providerId="LiveId" clId="{1695F5E1-78BB-46E6-B253-D8D7DE054B42}" dt="2023-10-03T10:00:12.144" v="3131" actId="47"/>
        <pc:sldMkLst>
          <pc:docMk/>
          <pc:sldMk cId="3653375940" sldId="342"/>
        </pc:sldMkLst>
      </pc:sldChg>
      <pc:sldChg chg="addSp modSp mod ord">
        <pc:chgData name="Michael Busse" userId="3cb50f62b24bfc5d" providerId="LiveId" clId="{1695F5E1-78BB-46E6-B253-D8D7DE054B42}" dt="2023-11-09T11:14:11.107" v="9049" actId="20577"/>
        <pc:sldMkLst>
          <pc:docMk/>
          <pc:sldMk cId="3007047625" sldId="343"/>
        </pc:sldMkLst>
        <pc:spChg chg="mod">
          <ac:chgData name="Michael Busse" userId="3cb50f62b24bfc5d" providerId="LiveId" clId="{1695F5E1-78BB-46E6-B253-D8D7DE054B42}" dt="2023-11-09T11:14:11.107" v="9049" actId="20577"/>
          <ac:spMkLst>
            <pc:docMk/>
            <pc:sldMk cId="3007047625" sldId="343"/>
            <ac:spMk id="4" creationId="{4A25DF24-B862-5742-703C-CF659C281568}"/>
          </ac:spMkLst>
        </pc:spChg>
        <pc:spChg chg="add mod">
          <ac:chgData name="Michael Busse" userId="3cb50f62b24bfc5d" providerId="LiveId" clId="{1695F5E1-78BB-46E6-B253-D8D7DE054B42}" dt="2023-10-26T12:13:06.243" v="7474" actId="1076"/>
          <ac:spMkLst>
            <pc:docMk/>
            <pc:sldMk cId="3007047625" sldId="343"/>
            <ac:spMk id="5" creationId="{F634FA5A-8539-452B-66FB-18264E3B401D}"/>
          </ac:spMkLst>
        </pc:spChg>
      </pc:sldChg>
      <pc:sldChg chg="del">
        <pc:chgData name="Michael Busse" userId="3cb50f62b24bfc5d" providerId="LiveId" clId="{1695F5E1-78BB-46E6-B253-D8D7DE054B42}" dt="2023-10-03T10:17:56.500" v="3367" actId="47"/>
        <pc:sldMkLst>
          <pc:docMk/>
          <pc:sldMk cId="1897207176" sldId="344"/>
        </pc:sldMkLst>
      </pc:sldChg>
      <pc:sldChg chg="del">
        <pc:chgData name="Michael Busse" userId="3cb50f62b24bfc5d" providerId="LiveId" clId="{1695F5E1-78BB-46E6-B253-D8D7DE054B42}" dt="2023-10-26T10:56:52.619" v="6118" actId="47"/>
        <pc:sldMkLst>
          <pc:docMk/>
          <pc:sldMk cId="618091596" sldId="345"/>
        </pc:sldMkLst>
      </pc:sldChg>
      <pc:sldChg chg="del">
        <pc:chgData name="Michael Busse" userId="3cb50f62b24bfc5d" providerId="LiveId" clId="{1695F5E1-78BB-46E6-B253-D8D7DE054B42}" dt="2023-10-03T10:20:17.643" v="3376" actId="47"/>
        <pc:sldMkLst>
          <pc:docMk/>
          <pc:sldMk cId="3715861155" sldId="347"/>
        </pc:sldMkLst>
      </pc:sldChg>
      <pc:sldChg chg="addSp delSp modSp add del mod">
        <pc:chgData name="Michael Busse" userId="3cb50f62b24bfc5d" providerId="LiveId" clId="{1695F5E1-78BB-46E6-B253-D8D7DE054B42}" dt="2023-10-26T12:13:14.512" v="7475" actId="1076"/>
        <pc:sldMkLst>
          <pc:docMk/>
          <pc:sldMk cId="182892868" sldId="348"/>
        </pc:sldMkLst>
        <pc:spChg chg="mod">
          <ac:chgData name="Michael Busse" userId="3cb50f62b24bfc5d" providerId="LiveId" clId="{1695F5E1-78BB-46E6-B253-D8D7DE054B42}" dt="2023-10-26T11:48:37.479" v="7081" actId="20577"/>
          <ac:spMkLst>
            <pc:docMk/>
            <pc:sldMk cId="182892868" sldId="348"/>
            <ac:spMk id="3" creationId="{48565D9C-2845-0EAF-59AB-12DA34C9E59B}"/>
          </ac:spMkLst>
        </pc:spChg>
        <pc:spChg chg="add del">
          <ac:chgData name="Michael Busse" userId="3cb50f62b24bfc5d" providerId="LiveId" clId="{1695F5E1-78BB-46E6-B253-D8D7DE054B42}" dt="2023-10-26T12:05:25.880" v="7379" actId="22"/>
          <ac:spMkLst>
            <pc:docMk/>
            <pc:sldMk cId="182892868" sldId="348"/>
            <ac:spMk id="7" creationId="{F8F1A948-D0DD-DF57-8733-80C6C3FBDE15}"/>
          </ac:spMkLst>
        </pc:spChg>
        <pc:spChg chg="add mod">
          <ac:chgData name="Michael Busse" userId="3cb50f62b24bfc5d" providerId="LiveId" clId="{1695F5E1-78BB-46E6-B253-D8D7DE054B42}" dt="2023-10-26T12:06:14.478" v="7395" actId="1076"/>
          <ac:spMkLst>
            <pc:docMk/>
            <pc:sldMk cId="182892868" sldId="348"/>
            <ac:spMk id="13" creationId="{5B63CC79-F3E9-86B3-F3E1-9BDA11DFCFAC}"/>
          </ac:spMkLst>
        </pc:spChg>
        <pc:spChg chg="add mod">
          <ac:chgData name="Michael Busse" userId="3cb50f62b24bfc5d" providerId="LiveId" clId="{1695F5E1-78BB-46E6-B253-D8D7DE054B42}" dt="2023-10-26T12:13:14.512" v="7475" actId="1076"/>
          <ac:spMkLst>
            <pc:docMk/>
            <pc:sldMk cId="182892868" sldId="348"/>
            <ac:spMk id="15" creationId="{DDE204D0-4263-B593-63AE-D729C4A4EC18}"/>
          </ac:spMkLst>
        </pc:spChg>
        <pc:picChg chg="mod">
          <ac:chgData name="Michael Busse" userId="3cb50f62b24bfc5d" providerId="LiveId" clId="{1695F5E1-78BB-46E6-B253-D8D7DE054B42}" dt="2023-10-26T12:06:01.012" v="7391" actId="1076"/>
          <ac:picMkLst>
            <pc:docMk/>
            <pc:sldMk cId="182892868" sldId="348"/>
            <ac:picMk id="14" creationId="{38F76A6C-32CF-8FDA-B4EF-D35D31F593AC}"/>
          </ac:picMkLst>
        </pc:picChg>
        <pc:picChg chg="mod">
          <ac:chgData name="Michael Busse" userId="3cb50f62b24bfc5d" providerId="LiveId" clId="{1695F5E1-78BB-46E6-B253-D8D7DE054B42}" dt="2023-10-26T12:06:12.110" v="7394" actId="1076"/>
          <ac:picMkLst>
            <pc:docMk/>
            <pc:sldMk cId="182892868" sldId="348"/>
            <ac:picMk id="19" creationId="{0104D799-E1E4-DB16-2D66-B1D2C462BE2A}"/>
          </ac:picMkLst>
        </pc:picChg>
      </pc:sldChg>
      <pc:sldChg chg="addSp delSp modSp new mod ord">
        <pc:chgData name="Michael Busse" userId="3cb50f62b24bfc5d" providerId="LiveId" clId="{1695F5E1-78BB-46E6-B253-D8D7DE054B42}" dt="2023-10-26T12:19:44.229" v="7612" actId="1037"/>
        <pc:sldMkLst>
          <pc:docMk/>
          <pc:sldMk cId="1483394506" sldId="349"/>
        </pc:sldMkLst>
        <pc:spChg chg="add mod">
          <ac:chgData name="Michael Busse" userId="3cb50f62b24bfc5d" providerId="LiveId" clId="{1695F5E1-78BB-46E6-B253-D8D7DE054B42}" dt="2023-10-03T08:47:51.477" v="2267" actId="14100"/>
          <ac:spMkLst>
            <pc:docMk/>
            <pc:sldMk cId="1483394506" sldId="349"/>
            <ac:spMk id="4" creationId="{C9267A93-D506-0936-95F1-3014368BC07C}"/>
          </ac:spMkLst>
        </pc:spChg>
        <pc:spChg chg="add del mod">
          <ac:chgData name="Michael Busse" userId="3cb50f62b24bfc5d" providerId="LiveId" clId="{1695F5E1-78BB-46E6-B253-D8D7DE054B42}" dt="2023-10-03T08:42:09.504" v="2126" actId="21"/>
          <ac:spMkLst>
            <pc:docMk/>
            <pc:sldMk cId="1483394506" sldId="349"/>
            <ac:spMk id="5" creationId="{001AF883-9E25-5DAF-819D-018DF06D7A61}"/>
          </ac:spMkLst>
        </pc:spChg>
        <pc:spChg chg="mod topLvl">
          <ac:chgData name="Michael Busse" userId="3cb50f62b24bfc5d" providerId="LiveId" clId="{1695F5E1-78BB-46E6-B253-D8D7DE054B42}" dt="2023-10-26T11:51:49.069" v="7148" actId="1036"/>
          <ac:spMkLst>
            <pc:docMk/>
            <pc:sldMk cId="1483394506" sldId="349"/>
            <ac:spMk id="7" creationId="{F5374437-DC29-5A45-056B-5CA450EF0586}"/>
          </ac:spMkLst>
        </pc:spChg>
        <pc:spChg chg="mod topLvl">
          <ac:chgData name="Michael Busse" userId="3cb50f62b24bfc5d" providerId="LiveId" clId="{1695F5E1-78BB-46E6-B253-D8D7DE054B42}" dt="2023-10-01T17:48:26.226" v="449" actId="165"/>
          <ac:spMkLst>
            <pc:docMk/>
            <pc:sldMk cId="1483394506" sldId="349"/>
            <ac:spMk id="8" creationId="{0D00FBA1-0079-EA5D-54BC-E64A0B7F08B5}"/>
          </ac:spMkLst>
        </pc:spChg>
        <pc:spChg chg="del mod topLvl">
          <ac:chgData name="Michael Busse" userId="3cb50f62b24bfc5d" providerId="LiveId" clId="{1695F5E1-78BB-46E6-B253-D8D7DE054B42}" dt="2023-10-03T08:56:15.392" v="2331" actId="478"/>
          <ac:spMkLst>
            <pc:docMk/>
            <pc:sldMk cId="1483394506" sldId="349"/>
            <ac:spMk id="9" creationId="{6573409B-812B-1E0F-720F-AB78299D92F0}"/>
          </ac:spMkLst>
        </pc:spChg>
        <pc:spChg chg="mod topLvl">
          <ac:chgData name="Michael Busse" userId="3cb50f62b24bfc5d" providerId="LiveId" clId="{1695F5E1-78BB-46E6-B253-D8D7DE054B42}" dt="2023-10-26T11:35:13.069" v="6633" actId="1076"/>
          <ac:spMkLst>
            <pc:docMk/>
            <pc:sldMk cId="1483394506" sldId="349"/>
            <ac:spMk id="10" creationId="{D8F1645B-EAED-81BE-E5C3-BA179E47137D}"/>
          </ac:spMkLst>
        </pc:spChg>
        <pc:spChg chg="mod topLvl">
          <ac:chgData name="Michael Busse" userId="3cb50f62b24bfc5d" providerId="LiveId" clId="{1695F5E1-78BB-46E6-B253-D8D7DE054B42}" dt="2023-10-01T17:53:43.449" v="860" actId="1037"/>
          <ac:spMkLst>
            <pc:docMk/>
            <pc:sldMk cId="1483394506" sldId="349"/>
            <ac:spMk id="11" creationId="{EC2165E0-EBC3-009F-63A7-F8B142F388B4}"/>
          </ac:spMkLst>
        </pc:spChg>
        <pc:spChg chg="mod topLvl">
          <ac:chgData name="Michael Busse" userId="3cb50f62b24bfc5d" providerId="LiveId" clId="{1695F5E1-78BB-46E6-B253-D8D7DE054B42}" dt="2023-10-26T11:53:23.224" v="7178" actId="207"/>
          <ac:spMkLst>
            <pc:docMk/>
            <pc:sldMk cId="1483394506" sldId="349"/>
            <ac:spMk id="12" creationId="{E46A1010-1CAE-1C09-91F2-8A489EDE4A00}"/>
          </ac:spMkLst>
        </pc:spChg>
        <pc:spChg chg="mod topLvl">
          <ac:chgData name="Michael Busse" userId="3cb50f62b24bfc5d" providerId="LiveId" clId="{1695F5E1-78BB-46E6-B253-D8D7DE054B42}" dt="2023-10-26T11:35:16.376" v="6634" actId="1076"/>
          <ac:spMkLst>
            <pc:docMk/>
            <pc:sldMk cId="1483394506" sldId="349"/>
            <ac:spMk id="13" creationId="{C905C17D-8450-0ED4-3726-1176F4E6F4AB}"/>
          </ac:spMkLst>
        </pc:spChg>
        <pc:spChg chg="mod topLvl">
          <ac:chgData name="Michael Busse" userId="3cb50f62b24bfc5d" providerId="LiveId" clId="{1695F5E1-78BB-46E6-B253-D8D7DE054B42}" dt="2023-10-01T17:53:43.449" v="860" actId="1037"/>
          <ac:spMkLst>
            <pc:docMk/>
            <pc:sldMk cId="1483394506" sldId="349"/>
            <ac:spMk id="14" creationId="{75D09451-15D1-1BD6-BA36-A91E7D80831F}"/>
          </ac:spMkLst>
        </pc:spChg>
        <pc:spChg chg="mod topLvl">
          <ac:chgData name="Michael Busse" userId="3cb50f62b24bfc5d" providerId="LiveId" clId="{1695F5E1-78BB-46E6-B253-D8D7DE054B42}" dt="2023-10-26T11:51:08.652" v="7129" actId="1076"/>
          <ac:spMkLst>
            <pc:docMk/>
            <pc:sldMk cId="1483394506" sldId="349"/>
            <ac:spMk id="15" creationId="{2A57EB7A-A9AC-8025-1D28-0C6F18344CC2}"/>
          </ac:spMkLst>
        </pc:spChg>
        <pc:spChg chg="add mod">
          <ac:chgData name="Michael Busse" userId="3cb50f62b24bfc5d" providerId="LiveId" clId="{1695F5E1-78BB-46E6-B253-D8D7DE054B42}" dt="2023-10-26T12:19:44.229" v="7612" actId="1037"/>
          <ac:spMkLst>
            <pc:docMk/>
            <pc:sldMk cId="1483394506" sldId="349"/>
            <ac:spMk id="16" creationId="{BFF8137E-33A0-D282-1FA0-A1D345258E42}"/>
          </ac:spMkLst>
        </pc:spChg>
        <pc:spChg chg="add mod">
          <ac:chgData name="Michael Busse" userId="3cb50f62b24bfc5d" providerId="LiveId" clId="{1695F5E1-78BB-46E6-B253-D8D7DE054B42}" dt="2023-10-26T11:52:36.790" v="7169" actId="1038"/>
          <ac:spMkLst>
            <pc:docMk/>
            <pc:sldMk cId="1483394506" sldId="349"/>
            <ac:spMk id="17" creationId="{7CD2F876-3BB7-142E-E51D-4A51B0F61F47}"/>
          </ac:spMkLst>
        </pc:spChg>
        <pc:spChg chg="add mod">
          <ac:chgData name="Michael Busse" userId="3cb50f62b24bfc5d" providerId="LiveId" clId="{1695F5E1-78BB-46E6-B253-D8D7DE054B42}" dt="2023-10-26T11:51:52.496" v="7155" actId="1037"/>
          <ac:spMkLst>
            <pc:docMk/>
            <pc:sldMk cId="1483394506" sldId="349"/>
            <ac:spMk id="18" creationId="{D706A155-09E7-BE40-FAD7-262280DC8EBC}"/>
          </ac:spMkLst>
        </pc:spChg>
        <pc:spChg chg="add mod">
          <ac:chgData name="Michael Busse" userId="3cb50f62b24bfc5d" providerId="LiveId" clId="{1695F5E1-78BB-46E6-B253-D8D7DE054B42}" dt="2023-10-26T11:51:06.443" v="7128" actId="1076"/>
          <ac:spMkLst>
            <pc:docMk/>
            <pc:sldMk cId="1483394506" sldId="349"/>
            <ac:spMk id="19" creationId="{197FA87B-B58A-3B3C-7EBF-8E39532D7A97}"/>
          </ac:spMkLst>
        </pc:spChg>
        <pc:spChg chg="add mod">
          <ac:chgData name="Michael Busse" userId="3cb50f62b24bfc5d" providerId="LiveId" clId="{1695F5E1-78BB-46E6-B253-D8D7DE054B42}" dt="2023-10-26T11:52:43.052" v="7172" actId="1038"/>
          <ac:spMkLst>
            <pc:docMk/>
            <pc:sldMk cId="1483394506" sldId="349"/>
            <ac:spMk id="20" creationId="{58AABC0F-7181-0925-53BA-C9C0996E6AAC}"/>
          </ac:spMkLst>
        </pc:spChg>
        <pc:spChg chg="add mod">
          <ac:chgData name="Michael Busse" userId="3cb50f62b24bfc5d" providerId="LiveId" clId="{1695F5E1-78BB-46E6-B253-D8D7DE054B42}" dt="2023-10-26T11:51:12.983" v="7131" actId="1076"/>
          <ac:spMkLst>
            <pc:docMk/>
            <pc:sldMk cId="1483394506" sldId="349"/>
            <ac:spMk id="21" creationId="{18ADE948-EF5B-755C-3363-3D04644EB7F0}"/>
          </ac:spMkLst>
        </pc:spChg>
        <pc:spChg chg="add mod">
          <ac:chgData name="Michael Busse" userId="3cb50f62b24bfc5d" providerId="LiveId" clId="{1695F5E1-78BB-46E6-B253-D8D7DE054B42}" dt="2023-10-26T11:52:49.514" v="7176" actId="1035"/>
          <ac:spMkLst>
            <pc:docMk/>
            <pc:sldMk cId="1483394506" sldId="349"/>
            <ac:spMk id="22" creationId="{E58AECE6-C3F6-DAD4-6F5A-C79BA8DAB01D}"/>
          </ac:spMkLst>
        </pc:spChg>
        <pc:spChg chg="add mod">
          <ac:chgData name="Michael Busse" userId="3cb50f62b24bfc5d" providerId="LiveId" clId="{1695F5E1-78BB-46E6-B253-D8D7DE054B42}" dt="2023-10-26T11:45:03.972" v="7035" actId="1076"/>
          <ac:spMkLst>
            <pc:docMk/>
            <pc:sldMk cId="1483394506" sldId="349"/>
            <ac:spMk id="23" creationId="{84F3181C-D8E0-30DF-974A-F50054255502}"/>
          </ac:spMkLst>
        </pc:spChg>
        <pc:spChg chg="add del mod">
          <ac:chgData name="Michael Busse" userId="3cb50f62b24bfc5d" providerId="LiveId" clId="{1695F5E1-78BB-46E6-B253-D8D7DE054B42}" dt="2023-10-26T11:45:00.069" v="7034" actId="478"/>
          <ac:spMkLst>
            <pc:docMk/>
            <pc:sldMk cId="1483394506" sldId="349"/>
            <ac:spMk id="24" creationId="{A3CEFF0F-B506-6A25-9C6B-5784484CDDC5}"/>
          </ac:spMkLst>
        </pc:spChg>
        <pc:spChg chg="add del mod">
          <ac:chgData name="Michael Busse" userId="3cb50f62b24bfc5d" providerId="LiveId" clId="{1695F5E1-78BB-46E6-B253-D8D7DE054B42}" dt="2023-10-01T17:54:31.820" v="914" actId="478"/>
          <ac:spMkLst>
            <pc:docMk/>
            <pc:sldMk cId="1483394506" sldId="349"/>
            <ac:spMk id="25" creationId="{CE60A03D-C0E3-7D9D-CB74-946C83DA4E43}"/>
          </ac:spMkLst>
        </pc:spChg>
        <pc:grpChg chg="del mod">
          <ac:chgData name="Michael Busse" userId="3cb50f62b24bfc5d" providerId="LiveId" clId="{1695F5E1-78BB-46E6-B253-D8D7DE054B42}" dt="2023-10-01T17:48:26.226" v="449" actId="165"/>
          <ac:grpSpMkLst>
            <pc:docMk/>
            <pc:sldMk cId="1483394506" sldId="349"/>
            <ac:grpSpMk id="6" creationId="{1F3EC22D-5CB7-C89A-4516-E3EC13226C7B}"/>
          </ac:grpSpMkLst>
        </pc:grpChg>
        <pc:graphicFrameChg chg="add del modGraphic">
          <ac:chgData name="Michael Busse" userId="3cb50f62b24bfc5d" providerId="LiveId" clId="{1695F5E1-78BB-46E6-B253-D8D7DE054B42}" dt="2023-10-01T17:48:17.950" v="448" actId="18245"/>
          <ac:graphicFrameMkLst>
            <pc:docMk/>
            <pc:sldMk cId="1483394506" sldId="349"/>
            <ac:graphicFrameMk id="5" creationId="{706C7BDD-2E19-892A-B1E9-4FC5B760B41B}"/>
          </ac:graphicFrameMkLst>
        </pc:graphicFrameChg>
        <pc:picChg chg="add del">
          <ac:chgData name="Michael Busse" userId="3cb50f62b24bfc5d" providerId="LiveId" clId="{1695F5E1-78BB-46E6-B253-D8D7DE054B42}" dt="2023-10-03T09:28:23.194" v="2920" actId="22"/>
          <ac:picMkLst>
            <pc:docMk/>
            <pc:sldMk cId="1483394506" sldId="349"/>
            <ac:picMk id="25" creationId="{DE9C24BA-5E1D-B187-C2C8-5BCF684DDA9B}"/>
          </ac:picMkLst>
        </pc:picChg>
        <pc:picChg chg="add del">
          <ac:chgData name="Michael Busse" userId="3cb50f62b24bfc5d" providerId="LiveId" clId="{1695F5E1-78BB-46E6-B253-D8D7DE054B42}" dt="2023-10-03T09:45:56.580" v="3112" actId="22"/>
          <ac:picMkLst>
            <pc:docMk/>
            <pc:sldMk cId="1483394506" sldId="349"/>
            <ac:picMk id="27" creationId="{C004192C-784C-1F6B-B54E-D309A14A75BD}"/>
          </ac:picMkLst>
        </pc:picChg>
        <pc:picChg chg="add del">
          <ac:chgData name="Michael Busse" userId="3cb50f62b24bfc5d" providerId="LiveId" clId="{1695F5E1-78BB-46E6-B253-D8D7DE054B42}" dt="2023-10-03T10:16:22.599" v="3279" actId="22"/>
          <ac:picMkLst>
            <pc:docMk/>
            <pc:sldMk cId="1483394506" sldId="349"/>
            <ac:picMk id="29" creationId="{3DF7CC08-93B2-AAB0-0A3A-2F5BF47A3C69}"/>
          </ac:picMkLst>
        </pc:picChg>
        <pc:cxnChg chg="add mod">
          <ac:chgData name="Michael Busse" userId="3cb50f62b24bfc5d" providerId="LiveId" clId="{1695F5E1-78BB-46E6-B253-D8D7DE054B42}" dt="2023-10-01T17:46:55.232" v="421"/>
          <ac:cxnSpMkLst>
            <pc:docMk/>
            <pc:sldMk cId="1483394506" sldId="349"/>
            <ac:cxnSpMk id="3" creationId="{6CCA60E0-E706-87A8-24A1-84B386A1BE57}"/>
          </ac:cxnSpMkLst>
        </pc:cxnChg>
      </pc:sldChg>
      <pc:sldChg chg="addSp delSp modSp add mod">
        <pc:chgData name="Michael Busse" userId="3cb50f62b24bfc5d" providerId="LiveId" clId="{1695F5E1-78BB-46E6-B253-D8D7DE054B42}" dt="2023-10-26T12:13:55.066" v="7486" actId="20577"/>
        <pc:sldMkLst>
          <pc:docMk/>
          <pc:sldMk cId="2976114864" sldId="350"/>
        </pc:sldMkLst>
        <pc:spChg chg="mod">
          <ac:chgData name="Michael Busse" userId="3cb50f62b24bfc5d" providerId="LiveId" clId="{1695F5E1-78BB-46E6-B253-D8D7DE054B42}" dt="2023-10-03T10:17:48.211" v="3366" actId="1076"/>
          <ac:spMkLst>
            <pc:docMk/>
            <pc:sldMk cId="2976114864" sldId="350"/>
            <ac:spMk id="2" creationId="{84ABE60A-A0D5-E6A4-F769-F545C54EFD0D}"/>
          </ac:spMkLst>
        </pc:spChg>
        <pc:spChg chg="add del mod">
          <ac:chgData name="Michael Busse" userId="3cb50f62b24bfc5d" providerId="LiveId" clId="{1695F5E1-78BB-46E6-B253-D8D7DE054B42}" dt="2023-10-01T18:05:36.702" v="1218" actId="478"/>
          <ac:spMkLst>
            <pc:docMk/>
            <pc:sldMk cId="2976114864" sldId="350"/>
            <ac:spMk id="3" creationId="{172EF1A5-742A-CE45-70A2-C6B3290DD786}"/>
          </ac:spMkLst>
        </pc:spChg>
        <pc:spChg chg="add mod">
          <ac:chgData name="Michael Busse" userId="3cb50f62b24bfc5d" providerId="LiveId" clId="{1695F5E1-78BB-46E6-B253-D8D7DE054B42}" dt="2023-10-01T20:20:11.805" v="1619" actId="1076"/>
          <ac:spMkLst>
            <pc:docMk/>
            <pc:sldMk cId="2976114864" sldId="350"/>
            <ac:spMk id="3" creationId="{80B8DB9E-62CE-53E9-B382-779547BDFF1C}"/>
          </ac:spMkLst>
        </pc:spChg>
        <pc:spChg chg="add mod">
          <ac:chgData name="Michael Busse" userId="3cb50f62b24bfc5d" providerId="LiveId" clId="{1695F5E1-78BB-46E6-B253-D8D7DE054B42}" dt="2023-10-26T12:13:55.066" v="7486" actId="20577"/>
          <ac:spMkLst>
            <pc:docMk/>
            <pc:sldMk cId="2976114864" sldId="350"/>
            <ac:spMk id="5" creationId="{382F9035-C5CB-7058-6D4A-2450A6FF183E}"/>
          </ac:spMkLst>
        </pc:spChg>
        <pc:spChg chg="add del mod">
          <ac:chgData name="Michael Busse" userId="3cb50f62b24bfc5d" providerId="LiveId" clId="{1695F5E1-78BB-46E6-B253-D8D7DE054B42}" dt="2023-10-03T08:37:51.254" v="2076" actId="478"/>
          <ac:spMkLst>
            <pc:docMk/>
            <pc:sldMk cId="2976114864" sldId="350"/>
            <ac:spMk id="5" creationId="{A0EF177A-0879-5033-9AE4-160320020217}"/>
          </ac:spMkLst>
        </pc:spChg>
        <pc:spChg chg="add del mod">
          <ac:chgData name="Michael Busse" userId="3cb50f62b24bfc5d" providerId="LiveId" clId="{1695F5E1-78BB-46E6-B253-D8D7DE054B42}" dt="2023-10-03T08:42:00.899" v="2124" actId="478"/>
          <ac:spMkLst>
            <pc:docMk/>
            <pc:sldMk cId="2976114864" sldId="350"/>
            <ac:spMk id="6" creationId="{C17E229B-E304-68CA-1377-C3B017EF3EDB}"/>
          </ac:spMkLst>
        </pc:spChg>
        <pc:spChg chg="add del">
          <ac:chgData name="Michael Busse" userId="3cb50f62b24bfc5d" providerId="LiveId" clId="{1695F5E1-78BB-46E6-B253-D8D7DE054B42}" dt="2023-10-01T18:07:14.064" v="1233" actId="478"/>
          <ac:spMkLst>
            <pc:docMk/>
            <pc:sldMk cId="2976114864" sldId="350"/>
            <ac:spMk id="7" creationId="{C7D3CB51-D996-8E30-B798-305AD0247381}"/>
          </ac:spMkLst>
        </pc:spChg>
        <pc:spChg chg="add del mod">
          <ac:chgData name="Michael Busse" userId="3cb50f62b24bfc5d" providerId="LiveId" clId="{1695F5E1-78BB-46E6-B253-D8D7DE054B42}" dt="2023-10-03T08:39:41.205" v="2095"/>
          <ac:spMkLst>
            <pc:docMk/>
            <pc:sldMk cId="2976114864" sldId="350"/>
            <ac:spMk id="7" creationId="{DAD3CD05-935E-363B-84B6-0EF9CBDDFF12}"/>
          </ac:spMkLst>
        </pc:spChg>
        <pc:spChg chg="add del mod">
          <ac:chgData name="Michael Busse" userId="3cb50f62b24bfc5d" providerId="LiveId" clId="{1695F5E1-78BB-46E6-B253-D8D7DE054B42}" dt="2023-10-03T08:39:55.303" v="2099" actId="478"/>
          <ac:spMkLst>
            <pc:docMk/>
            <pc:sldMk cId="2976114864" sldId="350"/>
            <ac:spMk id="8" creationId="{46E26EE6-5A78-CE6B-4996-E7B04EBA6BC0}"/>
          </ac:spMkLst>
        </pc:spChg>
        <pc:spChg chg="add del mod">
          <ac:chgData name="Michael Busse" userId="3cb50f62b24bfc5d" providerId="LiveId" clId="{1695F5E1-78BB-46E6-B253-D8D7DE054B42}" dt="2023-10-01T18:12:25.978" v="1365" actId="478"/>
          <ac:spMkLst>
            <pc:docMk/>
            <pc:sldMk cId="2976114864" sldId="350"/>
            <ac:spMk id="8" creationId="{EAA60BE6-C6E6-0E4E-B842-32290E723BA7}"/>
          </ac:spMkLst>
        </pc:spChg>
        <pc:spChg chg="add del mod">
          <ac:chgData name="Michael Busse" userId="3cb50f62b24bfc5d" providerId="LiveId" clId="{1695F5E1-78BB-46E6-B253-D8D7DE054B42}" dt="2023-10-03T08:57:02.085" v="2337" actId="478"/>
          <ac:spMkLst>
            <pc:docMk/>
            <pc:sldMk cId="2976114864" sldId="350"/>
            <ac:spMk id="10" creationId="{EA97759D-9661-957D-B66F-88D7CC65F8D7}"/>
          </ac:spMkLst>
        </pc:spChg>
        <pc:spChg chg="add mod">
          <ac:chgData name="Michael Busse" userId="3cb50f62b24bfc5d" providerId="LiveId" clId="{1695F5E1-78BB-46E6-B253-D8D7DE054B42}" dt="2023-10-01T20:18:20.051" v="1485" actId="1037"/>
          <ac:spMkLst>
            <pc:docMk/>
            <pc:sldMk cId="2976114864" sldId="350"/>
            <ac:spMk id="11" creationId="{616A9C0E-8D35-3730-B3FD-DDDE17734F85}"/>
          </ac:spMkLst>
        </pc:spChg>
        <pc:spChg chg="mod">
          <ac:chgData name="Michael Busse" userId="3cb50f62b24bfc5d" providerId="LiveId" clId="{1695F5E1-78BB-46E6-B253-D8D7DE054B42}" dt="2023-10-03T08:49:00.446" v="2322" actId="113"/>
          <ac:spMkLst>
            <pc:docMk/>
            <pc:sldMk cId="2976114864" sldId="350"/>
            <ac:spMk id="12" creationId="{4C0B7928-8C67-CBA4-E69C-123AEA687C5D}"/>
          </ac:spMkLst>
        </pc:spChg>
        <pc:spChg chg="add mod">
          <ac:chgData name="Michael Busse" userId="3cb50f62b24bfc5d" providerId="LiveId" clId="{1695F5E1-78BB-46E6-B253-D8D7DE054B42}" dt="2023-10-03T10:13:58.205" v="3254"/>
          <ac:spMkLst>
            <pc:docMk/>
            <pc:sldMk cId="2976114864" sldId="350"/>
            <ac:spMk id="16" creationId="{268832B5-74D9-BE72-0009-4388E38325F0}"/>
          </ac:spMkLst>
        </pc:spChg>
        <pc:spChg chg="mod">
          <ac:chgData name="Michael Busse" userId="3cb50f62b24bfc5d" providerId="LiveId" clId="{1695F5E1-78BB-46E6-B253-D8D7DE054B42}" dt="2023-10-03T08:39:38.651" v="2090" actId="1076"/>
          <ac:spMkLst>
            <pc:docMk/>
            <pc:sldMk cId="2976114864" sldId="350"/>
            <ac:spMk id="24" creationId="{8FD3D1EA-872B-78B4-70CF-07E5C69B57FD}"/>
          </ac:spMkLst>
        </pc:spChg>
        <pc:spChg chg="add del mod">
          <ac:chgData name="Michael Busse" userId="3cb50f62b24bfc5d" providerId="LiveId" clId="{1695F5E1-78BB-46E6-B253-D8D7DE054B42}" dt="2023-10-03T08:39:38.311" v="2089" actId="1076"/>
          <ac:spMkLst>
            <pc:docMk/>
            <pc:sldMk cId="2976114864" sldId="350"/>
            <ac:spMk id="25" creationId="{7C48D1EF-34EB-9D4A-C8C8-A074DC8A4F77}"/>
          </ac:spMkLst>
        </pc:spChg>
        <pc:picChg chg="add del">
          <ac:chgData name="Michael Busse" userId="3cb50f62b24bfc5d" providerId="LiveId" clId="{1695F5E1-78BB-46E6-B253-D8D7DE054B42}" dt="2023-10-01T18:07:14.883" v="1234" actId="478"/>
          <ac:picMkLst>
            <pc:docMk/>
            <pc:sldMk cId="2976114864" sldId="350"/>
            <ac:picMk id="6" creationId="{E459DE0B-1DCF-ED66-27FF-30BA8A7A559A}"/>
          </ac:picMkLst>
        </pc:picChg>
        <pc:picChg chg="add mod">
          <ac:chgData name="Michael Busse" userId="3cb50f62b24bfc5d" providerId="LiveId" clId="{1695F5E1-78BB-46E6-B253-D8D7DE054B42}" dt="2023-10-01T18:13:15.657" v="1405" actId="1076"/>
          <ac:picMkLst>
            <pc:docMk/>
            <pc:sldMk cId="2976114864" sldId="350"/>
            <ac:picMk id="14" creationId="{9E142828-227A-F2F2-521F-70BE51C4EF43}"/>
          </ac:picMkLst>
        </pc:picChg>
        <pc:picChg chg="add mod">
          <ac:chgData name="Michael Busse" userId="3cb50f62b24bfc5d" providerId="LiveId" clId="{1695F5E1-78BB-46E6-B253-D8D7DE054B42}" dt="2023-10-03T08:57:14.286" v="2342" actId="14100"/>
          <ac:picMkLst>
            <pc:docMk/>
            <pc:sldMk cId="2976114864" sldId="350"/>
            <ac:picMk id="15" creationId="{A0324D9A-F0BA-8353-F652-B4D592B0CF0A}"/>
          </ac:picMkLst>
        </pc:picChg>
        <pc:cxnChg chg="mod">
          <ac:chgData name="Michael Busse" userId="3cb50f62b24bfc5d" providerId="LiveId" clId="{1695F5E1-78BB-46E6-B253-D8D7DE054B42}" dt="2023-10-03T08:39:40.001" v="2093" actId="1076"/>
          <ac:cxnSpMkLst>
            <pc:docMk/>
            <pc:sldMk cId="2976114864" sldId="350"/>
            <ac:cxnSpMk id="9" creationId="{D928343F-3AE5-B71F-6E11-3EA9EE06B1C5}"/>
          </ac:cxnSpMkLst>
        </pc:cxnChg>
      </pc:sldChg>
      <pc:sldChg chg="addSp delSp modSp add mod">
        <pc:chgData name="Michael Busse" userId="3cb50f62b24bfc5d" providerId="LiveId" clId="{1695F5E1-78BB-46E6-B253-D8D7DE054B42}" dt="2023-11-14T16:21:06.876" v="9553"/>
        <pc:sldMkLst>
          <pc:docMk/>
          <pc:sldMk cId="1261293387" sldId="351"/>
        </pc:sldMkLst>
        <pc:spChg chg="add mod">
          <ac:chgData name="Michael Busse" userId="3cb50f62b24bfc5d" providerId="LiveId" clId="{1695F5E1-78BB-46E6-B253-D8D7DE054B42}" dt="2023-10-26T12:15:53.327" v="7543" actId="20577"/>
          <ac:spMkLst>
            <pc:docMk/>
            <pc:sldMk cId="1261293387" sldId="351"/>
            <ac:spMk id="2" creationId="{283C96E1-78B9-6BAC-5243-390707907413}"/>
          </ac:spMkLst>
        </pc:spChg>
        <pc:spChg chg="add del mod">
          <ac:chgData name="Michael Busse" userId="3cb50f62b24bfc5d" providerId="LiveId" clId="{1695F5E1-78BB-46E6-B253-D8D7DE054B42}" dt="2023-10-03T09:17:16.462" v="2729" actId="478"/>
          <ac:spMkLst>
            <pc:docMk/>
            <pc:sldMk cId="1261293387" sldId="351"/>
            <ac:spMk id="2" creationId="{62C7B6C4-94C7-A457-1881-5025C7912FEB}"/>
          </ac:spMkLst>
        </pc:spChg>
        <pc:spChg chg="add del mod">
          <ac:chgData name="Michael Busse" userId="3cb50f62b24bfc5d" providerId="LiveId" clId="{1695F5E1-78BB-46E6-B253-D8D7DE054B42}" dt="2023-10-03T08:44:43.352" v="2202" actId="478"/>
          <ac:spMkLst>
            <pc:docMk/>
            <pc:sldMk cId="1261293387" sldId="351"/>
            <ac:spMk id="3" creationId="{D70E5EFB-457A-0C5E-3D66-F5BDBE3CEE6F}"/>
          </ac:spMkLst>
        </pc:spChg>
        <pc:spChg chg="add mod">
          <ac:chgData name="Michael Busse" userId="3cb50f62b24bfc5d" providerId="LiveId" clId="{1695F5E1-78BB-46E6-B253-D8D7DE054B42}" dt="2023-10-26T10:50:30.830" v="6114" actId="20577"/>
          <ac:spMkLst>
            <pc:docMk/>
            <pc:sldMk cId="1261293387" sldId="351"/>
            <ac:spMk id="6" creationId="{58ADB5D4-D2C2-02DE-C077-1615CEC3EBE2}"/>
          </ac:spMkLst>
        </pc:spChg>
        <pc:spChg chg="add del mod">
          <ac:chgData name="Michael Busse" userId="3cb50f62b24bfc5d" providerId="LiveId" clId="{1695F5E1-78BB-46E6-B253-D8D7DE054B42}" dt="2023-10-03T08:49:21.891" v="2327"/>
          <ac:spMkLst>
            <pc:docMk/>
            <pc:sldMk cId="1261293387" sldId="351"/>
            <ac:spMk id="8" creationId="{886ACC9A-FD7F-6107-ABCE-A75E744171AC}"/>
          </ac:spMkLst>
        </pc:spChg>
        <pc:spChg chg="mod">
          <ac:chgData name="Michael Busse" userId="3cb50f62b24bfc5d" providerId="LiveId" clId="{1695F5E1-78BB-46E6-B253-D8D7DE054B42}" dt="2023-10-01T20:18:40.764" v="1554" actId="20577"/>
          <ac:spMkLst>
            <pc:docMk/>
            <pc:sldMk cId="1261293387" sldId="351"/>
            <ac:spMk id="12" creationId="{F413581F-A1DB-0D9A-3449-40710F074F44}"/>
          </ac:spMkLst>
        </pc:spChg>
        <pc:spChg chg="add mod">
          <ac:chgData name="Michael Busse" userId="3cb50f62b24bfc5d" providerId="LiveId" clId="{1695F5E1-78BB-46E6-B253-D8D7DE054B42}" dt="2023-11-14T16:21:06.876" v="9553"/>
          <ac:spMkLst>
            <pc:docMk/>
            <pc:sldMk cId="1261293387" sldId="351"/>
            <ac:spMk id="18" creationId="{AE5FEAD4-BD3D-B827-1FF6-CFC249ADA89A}"/>
          </ac:spMkLst>
        </pc:spChg>
        <pc:spChg chg="add mod">
          <ac:chgData name="Michael Busse" userId="3cb50f62b24bfc5d" providerId="LiveId" clId="{1695F5E1-78BB-46E6-B253-D8D7DE054B42}" dt="2023-10-03T09:23:32.057" v="2843" actId="1035"/>
          <ac:spMkLst>
            <pc:docMk/>
            <pc:sldMk cId="1261293387" sldId="351"/>
            <ac:spMk id="19" creationId="{D9CFAC79-7146-5FA2-4F88-D77E8A6616A0}"/>
          </ac:spMkLst>
        </pc:spChg>
        <pc:spChg chg="mod">
          <ac:chgData name="Michael Busse" userId="3cb50f62b24bfc5d" providerId="LiveId" clId="{1695F5E1-78BB-46E6-B253-D8D7DE054B42}" dt="2023-11-09T11:19:23.831" v="9501" actId="1076"/>
          <ac:spMkLst>
            <pc:docMk/>
            <pc:sldMk cId="1261293387" sldId="351"/>
            <ac:spMk id="23" creationId="{8DBDF724-1AE7-8677-551F-01CF24C0C168}"/>
          </ac:spMkLst>
        </pc:spChg>
        <pc:spChg chg="mod">
          <ac:chgData name="Michael Busse" userId="3cb50f62b24bfc5d" providerId="LiveId" clId="{1695F5E1-78BB-46E6-B253-D8D7DE054B42}" dt="2023-10-01T20:18:23.569" v="1507" actId="1037"/>
          <ac:spMkLst>
            <pc:docMk/>
            <pc:sldMk cId="1261293387" sldId="351"/>
            <ac:spMk id="25" creationId="{7C48D1EF-34EB-9D4A-C8C8-A074DC8A4F77}"/>
          </ac:spMkLst>
        </pc:spChg>
        <pc:picChg chg="mod">
          <ac:chgData name="Michael Busse" userId="3cb50f62b24bfc5d" providerId="LiveId" clId="{1695F5E1-78BB-46E6-B253-D8D7DE054B42}" dt="2023-10-03T08:45:36.043" v="2215" actId="1076"/>
          <ac:picMkLst>
            <pc:docMk/>
            <pc:sldMk cId="1261293387" sldId="351"/>
            <ac:picMk id="4" creationId="{C7326D3A-4CA5-4C59-6D44-C6356DFC7113}"/>
          </ac:picMkLst>
        </pc:picChg>
        <pc:picChg chg="mod">
          <ac:chgData name="Michael Busse" userId="3cb50f62b24bfc5d" providerId="LiveId" clId="{1695F5E1-78BB-46E6-B253-D8D7DE054B42}" dt="2023-10-03T09:25:20.101" v="2870" actId="1076"/>
          <ac:picMkLst>
            <pc:docMk/>
            <pc:sldMk cId="1261293387" sldId="351"/>
            <ac:picMk id="7" creationId="{7114A5C3-6AB6-36AD-371F-00C59A157615}"/>
          </ac:picMkLst>
        </pc:picChg>
        <pc:picChg chg="add mod">
          <ac:chgData name="Michael Busse" userId="3cb50f62b24bfc5d" providerId="LiveId" clId="{1695F5E1-78BB-46E6-B253-D8D7DE054B42}" dt="2023-10-03T09:17:31.126" v="2735" actId="1076"/>
          <ac:picMkLst>
            <pc:docMk/>
            <pc:sldMk cId="1261293387" sldId="351"/>
            <ac:picMk id="11" creationId="{6276332A-636C-A8A4-70B9-963A6BB3670F}"/>
          </ac:picMkLst>
        </pc:picChg>
        <pc:picChg chg="add mod">
          <ac:chgData name="Michael Busse" userId="3cb50f62b24bfc5d" providerId="LiveId" clId="{1695F5E1-78BB-46E6-B253-D8D7DE054B42}" dt="2023-10-03T09:18:46.528" v="2745" actId="14100"/>
          <ac:picMkLst>
            <pc:docMk/>
            <pc:sldMk cId="1261293387" sldId="351"/>
            <ac:picMk id="14" creationId="{96A7971D-80F9-02B3-417A-0896CA24CCFA}"/>
          </ac:picMkLst>
        </pc:picChg>
        <pc:picChg chg="add mod">
          <ac:chgData name="Michael Busse" userId="3cb50f62b24bfc5d" providerId="LiveId" clId="{1695F5E1-78BB-46E6-B253-D8D7DE054B42}" dt="2023-10-03T09:20:01.695" v="2777" actId="1037"/>
          <ac:picMkLst>
            <pc:docMk/>
            <pc:sldMk cId="1261293387" sldId="351"/>
            <ac:picMk id="16" creationId="{12B2CD90-1544-AE4A-F037-1FC7CDE51CDD}"/>
          </ac:picMkLst>
        </pc:picChg>
      </pc:sldChg>
      <pc:sldChg chg="addSp delSp modSp add mod">
        <pc:chgData name="Michael Busse" userId="3cb50f62b24bfc5d" providerId="LiveId" clId="{1695F5E1-78BB-46E6-B253-D8D7DE054B42}" dt="2023-11-08T12:13:32.546" v="8875" actId="688"/>
        <pc:sldMkLst>
          <pc:docMk/>
          <pc:sldMk cId="1519542958" sldId="352"/>
        </pc:sldMkLst>
        <pc:spChg chg="add mod">
          <ac:chgData name="Michael Busse" userId="3cb50f62b24bfc5d" providerId="LiveId" clId="{1695F5E1-78BB-46E6-B253-D8D7DE054B42}" dt="2023-10-26T12:12:56.567" v="7473" actId="1076"/>
          <ac:spMkLst>
            <pc:docMk/>
            <pc:sldMk cId="1519542958" sldId="352"/>
            <ac:spMk id="3" creationId="{DE9627CF-F5B7-94BC-7CBD-D2F52C724545}"/>
          </ac:spMkLst>
        </pc:spChg>
        <pc:spChg chg="del">
          <ac:chgData name="Michael Busse" userId="3cb50f62b24bfc5d" providerId="LiveId" clId="{1695F5E1-78BB-46E6-B253-D8D7DE054B42}" dt="2023-10-03T08:58:01.001" v="2362" actId="478"/>
          <ac:spMkLst>
            <pc:docMk/>
            <pc:sldMk cId="1519542958" sldId="352"/>
            <ac:spMk id="10" creationId="{75F831A6-E870-DABD-C136-869C8872DE10}"/>
          </ac:spMkLst>
        </pc:spChg>
        <pc:spChg chg="del">
          <ac:chgData name="Michael Busse" userId="3cb50f62b24bfc5d" providerId="LiveId" clId="{1695F5E1-78BB-46E6-B253-D8D7DE054B42}" dt="2023-10-03T08:57:54.182" v="2355" actId="478"/>
          <ac:spMkLst>
            <pc:docMk/>
            <pc:sldMk cId="1519542958" sldId="352"/>
            <ac:spMk id="13" creationId="{228F7762-605A-9A06-487C-DD06C4E1E493}"/>
          </ac:spMkLst>
        </pc:spChg>
        <pc:spChg chg="del">
          <ac:chgData name="Michael Busse" userId="3cb50f62b24bfc5d" providerId="LiveId" clId="{1695F5E1-78BB-46E6-B253-D8D7DE054B42}" dt="2023-10-03T08:57:56.114" v="2357" actId="478"/>
          <ac:spMkLst>
            <pc:docMk/>
            <pc:sldMk cId="1519542958" sldId="352"/>
            <ac:spMk id="14" creationId="{78F295A5-FD13-AF2B-9147-AA3C6147EC5D}"/>
          </ac:spMkLst>
        </pc:spChg>
        <pc:spChg chg="del">
          <ac:chgData name="Michael Busse" userId="3cb50f62b24bfc5d" providerId="LiveId" clId="{1695F5E1-78BB-46E6-B253-D8D7DE054B42}" dt="2023-10-03T08:57:57.233" v="2358" actId="478"/>
          <ac:spMkLst>
            <pc:docMk/>
            <pc:sldMk cId="1519542958" sldId="352"/>
            <ac:spMk id="16" creationId="{6DCCC0FC-5FDE-0439-7E50-39F65A4D2F8C}"/>
          </ac:spMkLst>
        </pc:spChg>
        <pc:spChg chg="mod">
          <ac:chgData name="Michael Busse" userId="3cb50f62b24bfc5d" providerId="LiveId" clId="{1695F5E1-78BB-46E6-B253-D8D7DE054B42}" dt="2023-10-03T08:58:20.389" v="2375" actId="1076"/>
          <ac:spMkLst>
            <pc:docMk/>
            <pc:sldMk cId="1519542958" sldId="352"/>
            <ac:spMk id="18" creationId="{F4D46739-00D6-58C3-7F57-714298A5B564}"/>
          </ac:spMkLst>
        </pc:spChg>
        <pc:spChg chg="add mod">
          <ac:chgData name="Michael Busse" userId="3cb50f62b24bfc5d" providerId="LiveId" clId="{1695F5E1-78BB-46E6-B253-D8D7DE054B42}" dt="2023-10-03T10:23:16.041" v="3400" actId="1076"/>
          <ac:spMkLst>
            <pc:docMk/>
            <pc:sldMk cId="1519542958" sldId="352"/>
            <ac:spMk id="24" creationId="{47E9457D-2E01-3FF9-93AA-138F059BC458}"/>
          </ac:spMkLst>
        </pc:spChg>
        <pc:spChg chg="add mod">
          <ac:chgData name="Michael Busse" userId="3cb50f62b24bfc5d" providerId="LiveId" clId="{1695F5E1-78BB-46E6-B253-D8D7DE054B42}" dt="2023-10-03T10:23:22.626" v="3404" actId="1076"/>
          <ac:spMkLst>
            <pc:docMk/>
            <pc:sldMk cId="1519542958" sldId="352"/>
            <ac:spMk id="25" creationId="{5661A25A-3047-DD4F-156C-0676DCDD67F1}"/>
          </ac:spMkLst>
        </pc:spChg>
        <pc:spChg chg="add del mod">
          <ac:chgData name="Michael Busse" userId="3cb50f62b24bfc5d" providerId="LiveId" clId="{1695F5E1-78BB-46E6-B253-D8D7DE054B42}" dt="2023-10-03T09:04:07.797" v="2577" actId="478"/>
          <ac:spMkLst>
            <pc:docMk/>
            <pc:sldMk cId="1519542958" sldId="352"/>
            <ac:spMk id="26" creationId="{7178A1B9-E62D-A805-E551-E6C9D0F8C7CE}"/>
          </ac:spMkLst>
        </pc:spChg>
        <pc:spChg chg="add mod">
          <ac:chgData name="Michael Busse" userId="3cb50f62b24bfc5d" providerId="LiveId" clId="{1695F5E1-78BB-46E6-B253-D8D7DE054B42}" dt="2023-11-08T12:13:32.546" v="8875" actId="688"/>
          <ac:spMkLst>
            <pc:docMk/>
            <pc:sldMk cId="1519542958" sldId="352"/>
            <ac:spMk id="27" creationId="{9EC29C45-B010-5E45-3CDC-5F0EACAEFCAA}"/>
          </ac:spMkLst>
        </pc:spChg>
        <pc:spChg chg="add del mod">
          <ac:chgData name="Michael Busse" userId="3cb50f62b24bfc5d" providerId="LiveId" clId="{1695F5E1-78BB-46E6-B253-D8D7DE054B42}" dt="2023-10-03T10:23:07.984" v="3396" actId="478"/>
          <ac:spMkLst>
            <pc:docMk/>
            <pc:sldMk cId="1519542958" sldId="352"/>
            <ac:spMk id="30" creationId="{18A230A3-F80A-1BA8-C017-C8ECD51AADB3}"/>
          </ac:spMkLst>
        </pc:spChg>
        <pc:spChg chg="add del mod">
          <ac:chgData name="Michael Busse" userId="3cb50f62b24bfc5d" providerId="LiveId" clId="{1695F5E1-78BB-46E6-B253-D8D7DE054B42}" dt="2023-10-03T10:23:05.763" v="3394" actId="478"/>
          <ac:spMkLst>
            <pc:docMk/>
            <pc:sldMk cId="1519542958" sldId="352"/>
            <ac:spMk id="31" creationId="{7FFACBCC-2AA5-E376-8CDD-5F9806FAA068}"/>
          </ac:spMkLst>
        </pc:spChg>
        <pc:spChg chg="add mod">
          <ac:chgData name="Michael Busse" userId="3cb50f62b24bfc5d" providerId="LiveId" clId="{1695F5E1-78BB-46E6-B253-D8D7DE054B42}" dt="2023-10-03T10:23:12.201" v="3398" actId="1076"/>
          <ac:spMkLst>
            <pc:docMk/>
            <pc:sldMk cId="1519542958" sldId="352"/>
            <ac:spMk id="32" creationId="{C95B8B3F-F053-9C40-9AFF-FFC5ECDCD4B6}"/>
          </ac:spMkLst>
        </pc:spChg>
        <pc:picChg chg="del mod">
          <ac:chgData name="Michael Busse" userId="3cb50f62b24bfc5d" providerId="LiveId" clId="{1695F5E1-78BB-46E6-B253-D8D7DE054B42}" dt="2023-10-03T09:12:40.936" v="2644" actId="478"/>
          <ac:picMkLst>
            <pc:docMk/>
            <pc:sldMk cId="1519542958" sldId="352"/>
            <ac:picMk id="4" creationId="{52876A2B-6F82-A383-5969-93089BB26F58}"/>
          </ac:picMkLst>
        </pc:picChg>
        <pc:picChg chg="del">
          <ac:chgData name="Michael Busse" userId="3cb50f62b24bfc5d" providerId="LiveId" clId="{1695F5E1-78BB-46E6-B253-D8D7DE054B42}" dt="2023-10-03T08:58:02.375" v="2364" actId="478"/>
          <ac:picMkLst>
            <pc:docMk/>
            <pc:sldMk cId="1519542958" sldId="352"/>
            <ac:picMk id="5" creationId="{99970D22-8C69-3D3D-1B7A-C54317F4F564}"/>
          </ac:picMkLst>
        </pc:picChg>
        <pc:picChg chg="del">
          <ac:chgData name="Michael Busse" userId="3cb50f62b24bfc5d" providerId="LiveId" clId="{1695F5E1-78BB-46E6-B253-D8D7DE054B42}" dt="2023-10-03T08:57:51.383" v="2353" actId="478"/>
          <ac:picMkLst>
            <pc:docMk/>
            <pc:sldMk cId="1519542958" sldId="352"/>
            <ac:picMk id="6" creationId="{1404A084-241B-A0F5-630C-E1BB2A8B39F3}"/>
          </ac:picMkLst>
        </pc:picChg>
        <pc:picChg chg="del">
          <ac:chgData name="Michael Busse" userId="3cb50f62b24bfc5d" providerId="LiveId" clId="{1695F5E1-78BB-46E6-B253-D8D7DE054B42}" dt="2023-10-03T08:58:01.708" v="2363" actId="478"/>
          <ac:picMkLst>
            <pc:docMk/>
            <pc:sldMk cId="1519542958" sldId="352"/>
            <ac:picMk id="7" creationId="{72FCEFAE-691F-E975-C444-F0402AB69B2D}"/>
          </ac:picMkLst>
        </pc:picChg>
        <pc:picChg chg="del">
          <ac:chgData name="Michael Busse" userId="3cb50f62b24bfc5d" providerId="LiveId" clId="{1695F5E1-78BB-46E6-B253-D8D7DE054B42}" dt="2023-10-03T08:57:58.437" v="2360" actId="478"/>
          <ac:picMkLst>
            <pc:docMk/>
            <pc:sldMk cId="1519542958" sldId="352"/>
            <ac:picMk id="8" creationId="{D856CADA-554F-4A10-3C35-40577B050061}"/>
          </ac:picMkLst>
        </pc:picChg>
        <pc:picChg chg="del">
          <ac:chgData name="Michael Busse" userId="3cb50f62b24bfc5d" providerId="LiveId" clId="{1695F5E1-78BB-46E6-B253-D8D7DE054B42}" dt="2023-10-03T08:58:04.282" v="2366" actId="478"/>
          <ac:picMkLst>
            <pc:docMk/>
            <pc:sldMk cId="1519542958" sldId="352"/>
            <ac:picMk id="9" creationId="{78C3A822-9135-06D0-4779-176D0255CCDE}"/>
          </ac:picMkLst>
        </pc:picChg>
        <pc:picChg chg="del mod">
          <ac:chgData name="Michael Busse" userId="3cb50f62b24bfc5d" providerId="LiveId" clId="{1695F5E1-78BB-46E6-B253-D8D7DE054B42}" dt="2023-10-03T10:23:05.148" v="3393" actId="478"/>
          <ac:picMkLst>
            <pc:docMk/>
            <pc:sldMk cId="1519542958" sldId="352"/>
            <ac:picMk id="11" creationId="{C1281E30-0DBF-6EA6-D522-983F3C54FD06}"/>
          </ac:picMkLst>
        </pc:picChg>
        <pc:picChg chg="del">
          <ac:chgData name="Michael Busse" userId="3cb50f62b24bfc5d" providerId="LiveId" clId="{1695F5E1-78BB-46E6-B253-D8D7DE054B42}" dt="2023-10-03T08:57:54.786" v="2356" actId="478"/>
          <ac:picMkLst>
            <pc:docMk/>
            <pc:sldMk cId="1519542958" sldId="352"/>
            <ac:picMk id="12" creationId="{F334C0CB-2C19-102E-8459-A58EAE932DB2}"/>
          </ac:picMkLst>
        </pc:picChg>
        <pc:picChg chg="del">
          <ac:chgData name="Michael Busse" userId="3cb50f62b24bfc5d" providerId="LiveId" clId="{1695F5E1-78BB-46E6-B253-D8D7DE054B42}" dt="2023-10-03T08:57:57.791" v="2359" actId="478"/>
          <ac:picMkLst>
            <pc:docMk/>
            <pc:sldMk cId="1519542958" sldId="352"/>
            <ac:picMk id="15" creationId="{AC81EBE3-F9FF-DF56-969D-42B6024C18C4}"/>
          </ac:picMkLst>
        </pc:picChg>
        <pc:picChg chg="mod">
          <ac:chgData name="Michael Busse" userId="3cb50f62b24bfc5d" providerId="LiveId" clId="{1695F5E1-78BB-46E6-B253-D8D7DE054B42}" dt="2023-10-03T10:23:21.148" v="3403" actId="1076"/>
          <ac:picMkLst>
            <pc:docMk/>
            <pc:sldMk cId="1519542958" sldId="352"/>
            <ac:picMk id="19" creationId="{3A21261F-0C97-3B55-8998-0004A9B06E86}"/>
          </ac:picMkLst>
        </pc:picChg>
        <pc:picChg chg="del">
          <ac:chgData name="Michael Busse" userId="3cb50f62b24bfc5d" providerId="LiveId" clId="{1695F5E1-78BB-46E6-B253-D8D7DE054B42}" dt="2023-10-03T08:57:52.038" v="2354" actId="478"/>
          <ac:picMkLst>
            <pc:docMk/>
            <pc:sldMk cId="1519542958" sldId="352"/>
            <ac:picMk id="20" creationId="{92D7AE72-4963-FEF9-E84D-51EFD216C6F4}"/>
          </ac:picMkLst>
        </pc:picChg>
        <pc:picChg chg="del">
          <ac:chgData name="Michael Busse" userId="3cb50f62b24bfc5d" providerId="LiveId" clId="{1695F5E1-78BB-46E6-B253-D8D7DE054B42}" dt="2023-10-03T08:58:03.176" v="2365" actId="478"/>
          <ac:picMkLst>
            <pc:docMk/>
            <pc:sldMk cId="1519542958" sldId="352"/>
            <ac:picMk id="21" creationId="{7D224051-A2E0-6551-A9E6-8643E7A5A915}"/>
          </ac:picMkLst>
        </pc:picChg>
        <pc:picChg chg="del">
          <ac:chgData name="Michael Busse" userId="3cb50f62b24bfc5d" providerId="LiveId" clId="{1695F5E1-78BB-46E6-B253-D8D7DE054B42}" dt="2023-10-03T08:57:59.257" v="2361" actId="478"/>
          <ac:picMkLst>
            <pc:docMk/>
            <pc:sldMk cId="1519542958" sldId="352"/>
            <ac:picMk id="22" creationId="{5F050F03-8974-41AB-97ED-B5265D95267E}"/>
          </ac:picMkLst>
        </pc:picChg>
        <pc:picChg chg="add mod">
          <ac:chgData name="Michael Busse" userId="3cb50f62b24bfc5d" providerId="LiveId" clId="{1695F5E1-78BB-46E6-B253-D8D7DE054B42}" dt="2023-10-03T10:23:09.420" v="3397" actId="1076"/>
          <ac:picMkLst>
            <pc:docMk/>
            <pc:sldMk cId="1519542958" sldId="352"/>
            <ac:picMk id="23" creationId="{CEA3765C-7BF3-842B-D2C2-23FFC45BEBBD}"/>
          </ac:picMkLst>
        </pc:picChg>
        <pc:picChg chg="add del mod">
          <ac:chgData name="Michael Busse" userId="3cb50f62b24bfc5d" providerId="LiveId" clId="{1695F5E1-78BB-46E6-B253-D8D7DE054B42}" dt="2023-10-03T10:23:06.310" v="3395" actId="478"/>
          <ac:picMkLst>
            <pc:docMk/>
            <pc:sldMk cId="1519542958" sldId="352"/>
            <ac:picMk id="29" creationId="{14682D28-83C8-1301-FC5B-0D4935E14BA3}"/>
          </ac:picMkLst>
        </pc:picChg>
        <pc:picChg chg="add mod">
          <ac:chgData name="Michael Busse" userId="3cb50f62b24bfc5d" providerId="LiveId" clId="{1695F5E1-78BB-46E6-B253-D8D7DE054B42}" dt="2023-10-03T10:23:13.460" v="3399" actId="1076"/>
          <ac:picMkLst>
            <pc:docMk/>
            <pc:sldMk cId="1519542958" sldId="352"/>
            <ac:picMk id="34" creationId="{5BA8D909-BD99-2950-9C95-9A401260A8EE}"/>
          </ac:picMkLst>
        </pc:picChg>
      </pc:sldChg>
      <pc:sldChg chg="addSp delSp modSp add del mod">
        <pc:chgData name="Michael Busse" userId="3cb50f62b24bfc5d" providerId="LiveId" clId="{1695F5E1-78BB-46E6-B253-D8D7DE054B42}" dt="2023-10-03T08:56:09.988" v="2330" actId="47"/>
        <pc:sldMkLst>
          <pc:docMk/>
          <pc:sldMk cId="3387030899" sldId="352"/>
        </pc:sldMkLst>
        <pc:spChg chg="del">
          <ac:chgData name="Michael Busse" userId="3cb50f62b24bfc5d" providerId="LiveId" clId="{1695F5E1-78BB-46E6-B253-D8D7DE054B42}" dt="2023-10-01T20:37:06.771" v="1682" actId="478"/>
          <ac:spMkLst>
            <pc:docMk/>
            <pc:sldMk cId="3387030899" sldId="352"/>
            <ac:spMk id="2" creationId="{62C7B6C4-94C7-A457-1881-5025C7912FEB}"/>
          </ac:spMkLst>
        </pc:spChg>
        <pc:spChg chg="mod">
          <ac:chgData name="Michael Busse" userId="3cb50f62b24bfc5d" providerId="LiveId" clId="{1695F5E1-78BB-46E6-B253-D8D7DE054B42}" dt="2023-10-01T20:36:31.539" v="1678" actId="20577"/>
          <ac:spMkLst>
            <pc:docMk/>
            <pc:sldMk cId="3387030899" sldId="352"/>
            <ac:spMk id="3" creationId="{D70E5EFB-457A-0C5E-3D66-F5BDBE3CEE6F}"/>
          </ac:spMkLst>
        </pc:spChg>
        <pc:spChg chg="add mod">
          <ac:chgData name="Michael Busse" userId="3cb50f62b24bfc5d" providerId="LiveId" clId="{1695F5E1-78BB-46E6-B253-D8D7DE054B42}" dt="2023-10-01T20:37:12.253" v="1684" actId="1076"/>
          <ac:spMkLst>
            <pc:docMk/>
            <pc:sldMk cId="3387030899" sldId="352"/>
            <ac:spMk id="8" creationId="{263F1BA2-D0E0-BD1A-B89C-B6D56C2C1DAB}"/>
          </ac:spMkLst>
        </pc:spChg>
        <pc:spChg chg="mod">
          <ac:chgData name="Michael Busse" userId="3cb50f62b24bfc5d" providerId="LiveId" clId="{1695F5E1-78BB-46E6-B253-D8D7DE054B42}" dt="2023-10-01T20:41:02.127" v="1890" actId="14100"/>
          <ac:spMkLst>
            <pc:docMk/>
            <pc:sldMk cId="3387030899" sldId="352"/>
            <ac:spMk id="12" creationId="{F413581F-A1DB-0D9A-3449-40710F074F44}"/>
          </ac:spMkLst>
        </pc:spChg>
        <pc:spChg chg="add mod">
          <ac:chgData name="Michael Busse" userId="3cb50f62b24bfc5d" providerId="LiveId" clId="{1695F5E1-78BB-46E6-B253-D8D7DE054B42}" dt="2023-10-01T20:42:42.171" v="1960" actId="14100"/>
          <ac:spMkLst>
            <pc:docMk/>
            <pc:sldMk cId="3387030899" sldId="352"/>
            <ac:spMk id="13" creationId="{DC53A905-37D4-485B-19A6-7470050D3746}"/>
          </ac:spMkLst>
        </pc:spChg>
        <pc:spChg chg="mod">
          <ac:chgData name="Michael Busse" userId="3cb50f62b24bfc5d" providerId="LiveId" clId="{1695F5E1-78BB-46E6-B253-D8D7DE054B42}" dt="2023-10-01T20:40:49.318" v="1869" actId="1076"/>
          <ac:spMkLst>
            <pc:docMk/>
            <pc:sldMk cId="3387030899" sldId="352"/>
            <ac:spMk id="23" creationId="{8DBDF724-1AE7-8677-551F-01CF24C0C168}"/>
          </ac:spMkLst>
        </pc:spChg>
        <pc:picChg chg="del">
          <ac:chgData name="Michael Busse" userId="3cb50f62b24bfc5d" providerId="LiveId" clId="{1695F5E1-78BB-46E6-B253-D8D7DE054B42}" dt="2023-10-01T20:39:16.882" v="1865" actId="478"/>
          <ac:picMkLst>
            <pc:docMk/>
            <pc:sldMk cId="3387030899" sldId="352"/>
            <ac:picMk id="4" creationId="{C7326D3A-4CA5-4C59-6D44-C6356DFC7113}"/>
          </ac:picMkLst>
        </pc:picChg>
        <pc:picChg chg="add mod">
          <ac:chgData name="Michael Busse" userId="3cb50f62b24bfc5d" providerId="LiveId" clId="{1695F5E1-78BB-46E6-B253-D8D7DE054B42}" dt="2023-10-01T20:41:15.882" v="1891"/>
          <ac:picMkLst>
            <pc:docMk/>
            <pc:sldMk cId="3387030899" sldId="352"/>
            <ac:picMk id="6" creationId="{BEFD6228-94F3-E752-13F5-81DCF7FEB00D}"/>
          </ac:picMkLst>
        </pc:picChg>
        <pc:picChg chg="del">
          <ac:chgData name="Michael Busse" userId="3cb50f62b24bfc5d" providerId="LiveId" clId="{1695F5E1-78BB-46E6-B253-D8D7DE054B42}" dt="2023-10-01T20:36:33.706" v="1679" actId="478"/>
          <ac:picMkLst>
            <pc:docMk/>
            <pc:sldMk cId="3387030899" sldId="352"/>
            <ac:picMk id="7" creationId="{7114A5C3-6AB6-36AD-371F-00C59A157615}"/>
          </ac:picMkLst>
        </pc:picChg>
        <pc:picChg chg="add mod">
          <ac:chgData name="Michael Busse" userId="3cb50f62b24bfc5d" providerId="LiveId" clId="{1695F5E1-78BB-46E6-B253-D8D7DE054B42}" dt="2023-10-01T20:42:44.146" v="1961" actId="1076"/>
          <ac:picMkLst>
            <pc:docMk/>
            <pc:sldMk cId="3387030899" sldId="352"/>
            <ac:picMk id="11" creationId="{DA58A792-2280-33B0-B096-15D576BFBD10}"/>
          </ac:picMkLst>
        </pc:picChg>
      </pc:sldChg>
      <pc:sldChg chg="addSp delSp modSp add mod ord">
        <pc:chgData name="Michael Busse" userId="3cb50f62b24bfc5d" providerId="LiveId" clId="{1695F5E1-78BB-46E6-B253-D8D7DE054B42}" dt="2023-10-26T12:13:39.899" v="7481" actId="20577"/>
        <pc:sldMkLst>
          <pc:docMk/>
          <pc:sldMk cId="530384675" sldId="353"/>
        </pc:sldMkLst>
        <pc:spChg chg="add mod">
          <ac:chgData name="Michael Busse" userId="3cb50f62b24bfc5d" providerId="LiveId" clId="{1695F5E1-78BB-46E6-B253-D8D7DE054B42}" dt="2023-10-26T12:13:39.899" v="7481" actId="20577"/>
          <ac:spMkLst>
            <pc:docMk/>
            <pc:sldMk cId="530384675" sldId="353"/>
            <ac:spMk id="2" creationId="{CE623079-F44F-06AC-9801-4A7473C30039}"/>
          </ac:spMkLst>
        </pc:spChg>
        <pc:spChg chg="mod">
          <ac:chgData name="Michael Busse" userId="3cb50f62b24bfc5d" providerId="LiveId" clId="{1695F5E1-78BB-46E6-B253-D8D7DE054B42}" dt="2023-10-03T09:59:33.614" v="3130" actId="1076"/>
          <ac:spMkLst>
            <pc:docMk/>
            <pc:sldMk cId="530384675" sldId="353"/>
            <ac:spMk id="4" creationId="{F60D8035-42AB-0B04-654B-6926A717AF8B}"/>
          </ac:spMkLst>
        </pc:spChg>
        <pc:spChg chg="add mod">
          <ac:chgData name="Michael Busse" userId="3cb50f62b24bfc5d" providerId="LiveId" clId="{1695F5E1-78BB-46E6-B253-D8D7DE054B42}" dt="2023-10-03T10:13:03.399" v="3246" actId="20577"/>
          <ac:spMkLst>
            <pc:docMk/>
            <pc:sldMk cId="530384675" sldId="353"/>
            <ac:spMk id="12" creationId="{73FE96AB-1DB8-DF93-8793-518C7A2AC3AC}"/>
          </ac:spMkLst>
        </pc:spChg>
        <pc:spChg chg="add del mod">
          <ac:chgData name="Michael Busse" userId="3cb50f62b24bfc5d" providerId="LiveId" clId="{1695F5E1-78BB-46E6-B253-D8D7DE054B42}" dt="2023-10-03T10:13:31.550" v="3251" actId="478"/>
          <ac:spMkLst>
            <pc:docMk/>
            <pc:sldMk cId="530384675" sldId="353"/>
            <ac:spMk id="13" creationId="{9E9F682C-A4BB-03E7-A221-BAE959158785}"/>
          </ac:spMkLst>
        </pc:spChg>
        <pc:spChg chg="add mod">
          <ac:chgData name="Michael Busse" userId="3cb50f62b24bfc5d" providerId="LiveId" clId="{1695F5E1-78BB-46E6-B253-D8D7DE054B42}" dt="2023-10-03T10:13:39.060" v="3253" actId="1076"/>
          <ac:spMkLst>
            <pc:docMk/>
            <pc:sldMk cId="530384675" sldId="353"/>
            <ac:spMk id="14" creationId="{3D34A053-A8A7-4CCE-B0F5-2589539B88FF}"/>
          </ac:spMkLst>
        </pc:spChg>
        <pc:spChg chg="add mod">
          <ac:chgData name="Michael Busse" userId="3cb50f62b24bfc5d" providerId="LiveId" clId="{1695F5E1-78BB-46E6-B253-D8D7DE054B42}" dt="2023-10-03T11:34:32.612" v="4640" actId="20577"/>
          <ac:spMkLst>
            <pc:docMk/>
            <pc:sldMk cId="530384675" sldId="353"/>
            <ac:spMk id="15" creationId="{09277F2E-A932-CCD2-2727-9364C8EADB1B}"/>
          </ac:spMkLst>
        </pc:spChg>
        <pc:spChg chg="mod">
          <ac:chgData name="Michael Busse" userId="3cb50f62b24bfc5d" providerId="LiveId" clId="{1695F5E1-78BB-46E6-B253-D8D7DE054B42}" dt="2023-10-26T11:43:43.498" v="7028" actId="20577"/>
          <ac:spMkLst>
            <pc:docMk/>
            <pc:sldMk cId="530384675" sldId="353"/>
            <ac:spMk id="23" creationId="{8DBDF724-1AE7-8677-551F-01CF24C0C168}"/>
          </ac:spMkLst>
        </pc:spChg>
        <pc:picChg chg="del">
          <ac:chgData name="Michael Busse" userId="3cb50f62b24bfc5d" providerId="LiveId" clId="{1695F5E1-78BB-46E6-B253-D8D7DE054B42}" dt="2023-10-03T09:45:17.533" v="3107" actId="478"/>
          <ac:picMkLst>
            <pc:docMk/>
            <pc:sldMk cId="530384675" sldId="353"/>
            <ac:picMk id="2" creationId="{F41D12CE-564F-0166-A912-47A56AC5A4EA}"/>
          </ac:picMkLst>
        </pc:picChg>
        <pc:picChg chg="del">
          <ac:chgData name="Michael Busse" userId="3cb50f62b24bfc5d" providerId="LiveId" clId="{1695F5E1-78BB-46E6-B253-D8D7DE054B42}" dt="2023-10-03T09:45:16.536" v="3106" actId="478"/>
          <ac:picMkLst>
            <pc:docMk/>
            <pc:sldMk cId="530384675" sldId="353"/>
            <ac:picMk id="3" creationId="{EABCAE49-261D-38B3-017E-66C79A9A687E}"/>
          </ac:picMkLst>
        </pc:picChg>
        <pc:picChg chg="add mod">
          <ac:chgData name="Michael Busse" userId="3cb50f62b24bfc5d" providerId="LiveId" clId="{1695F5E1-78BB-46E6-B253-D8D7DE054B42}" dt="2023-10-03T10:13:36.829" v="3252" actId="1076"/>
          <ac:picMkLst>
            <pc:docMk/>
            <pc:sldMk cId="530384675" sldId="353"/>
            <ac:picMk id="6" creationId="{1606F6BF-07C0-0944-6E39-27A6F44DE878}"/>
          </ac:picMkLst>
        </pc:picChg>
        <pc:picChg chg="add mod">
          <ac:chgData name="Michael Busse" userId="3cb50f62b24bfc5d" providerId="LiveId" clId="{1695F5E1-78BB-46E6-B253-D8D7DE054B42}" dt="2023-10-03T09:46:15.299" v="3117" actId="1076"/>
          <ac:picMkLst>
            <pc:docMk/>
            <pc:sldMk cId="530384675" sldId="353"/>
            <ac:picMk id="7" creationId="{94327801-A726-007C-3817-F01A7C697776}"/>
          </ac:picMkLst>
        </pc:picChg>
        <pc:picChg chg="mod">
          <ac:chgData name="Michael Busse" userId="3cb50f62b24bfc5d" providerId="LiveId" clId="{1695F5E1-78BB-46E6-B253-D8D7DE054B42}" dt="2023-10-03T09:59:31.075" v="3129" actId="1076"/>
          <ac:picMkLst>
            <pc:docMk/>
            <pc:sldMk cId="530384675" sldId="353"/>
            <ac:picMk id="2050" creationId="{F9010B99-D593-63F1-622C-03AC97DC5953}"/>
          </ac:picMkLst>
        </pc:picChg>
      </pc:sldChg>
      <pc:sldChg chg="addSp modSp add mod">
        <pc:chgData name="Michael Busse" userId="3cb50f62b24bfc5d" providerId="LiveId" clId="{1695F5E1-78BB-46E6-B253-D8D7DE054B42}" dt="2023-11-01T19:28:37.461" v="8209" actId="14100"/>
        <pc:sldMkLst>
          <pc:docMk/>
          <pc:sldMk cId="2148276410" sldId="354"/>
        </pc:sldMkLst>
        <pc:spChg chg="mod">
          <ac:chgData name="Michael Busse" userId="3cb50f62b24bfc5d" providerId="LiveId" clId="{1695F5E1-78BB-46E6-B253-D8D7DE054B42}" dt="2023-10-26T10:01:39.977" v="5164" actId="1076"/>
          <ac:spMkLst>
            <pc:docMk/>
            <pc:sldMk cId="2148276410" sldId="354"/>
            <ac:spMk id="2" creationId="{0AAD75E2-08B3-1B57-176A-182F980189DD}"/>
          </ac:spMkLst>
        </pc:spChg>
        <pc:spChg chg="add mod">
          <ac:chgData name="Michael Busse" userId="3cb50f62b24bfc5d" providerId="LiveId" clId="{1695F5E1-78BB-46E6-B253-D8D7DE054B42}" dt="2023-10-03T11:11:45.187" v="3452"/>
          <ac:spMkLst>
            <pc:docMk/>
            <pc:sldMk cId="2148276410" sldId="354"/>
            <ac:spMk id="5" creationId="{453E8CA1-D64B-558C-4650-0E8408ED45DE}"/>
          </ac:spMkLst>
        </pc:spChg>
        <pc:spChg chg="add mod">
          <ac:chgData name="Michael Busse" userId="3cb50f62b24bfc5d" providerId="LiveId" clId="{1695F5E1-78BB-46E6-B253-D8D7DE054B42}" dt="2023-11-01T19:28:37.461" v="8209" actId="14100"/>
          <ac:spMkLst>
            <pc:docMk/>
            <pc:sldMk cId="2148276410" sldId="354"/>
            <ac:spMk id="6" creationId="{700CC465-905C-C031-B551-D6CA4F486E50}"/>
          </ac:spMkLst>
        </pc:spChg>
        <pc:spChg chg="add mod">
          <ac:chgData name="Michael Busse" userId="3cb50f62b24bfc5d" providerId="LiveId" clId="{1695F5E1-78BB-46E6-B253-D8D7DE054B42}" dt="2023-10-26T12:17:58.276" v="7609" actId="20577"/>
          <ac:spMkLst>
            <pc:docMk/>
            <pc:sldMk cId="2148276410" sldId="354"/>
            <ac:spMk id="7" creationId="{7FA7B271-5042-1987-FF4A-90A4F888769E}"/>
          </ac:spMkLst>
        </pc:spChg>
        <pc:spChg chg="mod">
          <ac:chgData name="Michael Busse" userId="3cb50f62b24bfc5d" providerId="LiveId" clId="{1695F5E1-78BB-46E6-B253-D8D7DE054B42}" dt="2023-10-03T11:13:37.475" v="3484" actId="113"/>
          <ac:spMkLst>
            <pc:docMk/>
            <pc:sldMk cId="2148276410" sldId="354"/>
            <ac:spMk id="23" creationId="{8DBDF724-1AE7-8677-551F-01CF24C0C168}"/>
          </ac:spMkLst>
        </pc:spChg>
        <pc:picChg chg="add mod">
          <ac:chgData name="Michael Busse" userId="3cb50f62b24bfc5d" providerId="LiveId" clId="{1695F5E1-78BB-46E6-B253-D8D7DE054B42}" dt="2023-10-03T11:11:45.187" v="3452"/>
          <ac:picMkLst>
            <pc:docMk/>
            <pc:sldMk cId="2148276410" sldId="354"/>
            <ac:picMk id="3" creationId="{03008599-B076-8B99-D347-2042134DEB65}"/>
          </ac:picMkLst>
        </pc:picChg>
        <pc:picChg chg="mod">
          <ac:chgData name="Michael Busse" userId="3cb50f62b24bfc5d" providerId="LiveId" clId="{1695F5E1-78BB-46E6-B253-D8D7DE054B42}" dt="2023-10-26T10:01:42.641" v="5165" actId="1076"/>
          <ac:picMkLst>
            <pc:docMk/>
            <pc:sldMk cId="2148276410" sldId="354"/>
            <ac:picMk id="1026" creationId="{24D30C2C-45C6-6CA3-C25A-1AFF51931652}"/>
          </ac:picMkLst>
        </pc:picChg>
      </pc:sldChg>
      <pc:sldChg chg="add del">
        <pc:chgData name="Michael Busse" userId="3cb50f62b24bfc5d" providerId="LiveId" clId="{1695F5E1-78BB-46E6-B253-D8D7DE054B42}" dt="2023-10-26T11:46:16.110" v="7045"/>
        <pc:sldMkLst>
          <pc:docMk/>
          <pc:sldMk cId="1758454418" sldId="355"/>
        </pc:sldMkLst>
      </pc:sldChg>
      <pc:sldChg chg="addSp delSp modSp new mod setBg addAnim">
        <pc:chgData name="Michael Busse" userId="3cb50f62b24bfc5d" providerId="LiveId" clId="{1695F5E1-78BB-46E6-B253-D8D7DE054B42}" dt="2023-10-26T11:49:53.935" v="7123"/>
        <pc:sldMkLst>
          <pc:docMk/>
          <pc:sldMk cId="4086911105" sldId="355"/>
        </pc:sldMkLst>
        <pc:spChg chg="mod">
          <ac:chgData name="Michael Busse" userId="3cb50f62b24bfc5d" providerId="LiveId" clId="{1695F5E1-78BB-46E6-B253-D8D7DE054B42}" dt="2023-10-26T11:49:53.933" v="7122" actId="26606"/>
          <ac:spMkLst>
            <pc:docMk/>
            <pc:sldMk cId="4086911105" sldId="355"/>
            <ac:spMk id="2" creationId="{317A7591-A1A8-FF93-C522-1F0448654C69}"/>
          </ac:spMkLst>
        </pc:spChg>
        <pc:spChg chg="del">
          <ac:chgData name="Michael Busse" userId="3cb50f62b24bfc5d" providerId="LiveId" clId="{1695F5E1-78BB-46E6-B253-D8D7DE054B42}" dt="2023-10-26T11:49:16.985" v="7116" actId="478"/>
          <ac:spMkLst>
            <pc:docMk/>
            <pc:sldMk cId="4086911105" sldId="355"/>
            <ac:spMk id="3" creationId="{86D6AF1C-2943-DAB7-00D8-D2A7775E0DBF}"/>
          </ac:spMkLst>
        </pc:spChg>
        <pc:spChg chg="mod ord">
          <ac:chgData name="Michael Busse" userId="3cb50f62b24bfc5d" providerId="LiveId" clId="{1695F5E1-78BB-46E6-B253-D8D7DE054B42}" dt="2023-10-26T11:49:53.933" v="7122" actId="26606"/>
          <ac:spMkLst>
            <pc:docMk/>
            <pc:sldMk cId="4086911105" sldId="355"/>
            <ac:spMk id="4" creationId="{E8BCB83A-9236-9A51-80DC-939585DAAEC7}"/>
          </ac:spMkLst>
        </pc:spChg>
        <pc:spChg chg="add">
          <ac:chgData name="Michael Busse" userId="3cb50f62b24bfc5d" providerId="LiveId" clId="{1695F5E1-78BB-46E6-B253-D8D7DE054B42}" dt="2023-10-26T11:49:53.933" v="7122" actId="26606"/>
          <ac:spMkLst>
            <pc:docMk/>
            <pc:sldMk cId="4086911105" sldId="355"/>
            <ac:spMk id="2055" creationId="{362D44EE-C852-4460-B8B5-C4F2BC20510C}"/>
          </ac:spMkLst>
        </pc:spChg>
        <pc:spChg chg="add">
          <ac:chgData name="Michael Busse" userId="3cb50f62b24bfc5d" providerId="LiveId" clId="{1695F5E1-78BB-46E6-B253-D8D7DE054B42}" dt="2023-10-26T11:49:53.933" v="7122" actId="26606"/>
          <ac:spMkLst>
            <pc:docMk/>
            <pc:sldMk cId="4086911105" sldId="355"/>
            <ac:spMk id="2057" creationId="{658970D8-8D1D-4B5C-894B-E871CC86543D}"/>
          </ac:spMkLst>
        </pc:spChg>
        <pc:spChg chg="add">
          <ac:chgData name="Michael Busse" userId="3cb50f62b24bfc5d" providerId="LiveId" clId="{1695F5E1-78BB-46E6-B253-D8D7DE054B42}" dt="2023-10-26T11:49:53.933" v="7122" actId="26606"/>
          <ac:spMkLst>
            <pc:docMk/>
            <pc:sldMk cId="4086911105" sldId="355"/>
            <ac:spMk id="2059" creationId="{F227E5B6-9132-43CA-B503-37A18562ADF2}"/>
          </ac:spMkLst>
        </pc:spChg>
        <pc:spChg chg="add">
          <ac:chgData name="Michael Busse" userId="3cb50f62b24bfc5d" providerId="LiveId" clId="{1695F5E1-78BB-46E6-B253-D8D7DE054B42}" dt="2023-10-26T11:49:53.933" v="7122" actId="26606"/>
          <ac:spMkLst>
            <pc:docMk/>
            <pc:sldMk cId="4086911105" sldId="355"/>
            <ac:spMk id="2061" creationId="{03C2051E-A88D-48E5-BACF-AAED17892722}"/>
          </ac:spMkLst>
        </pc:spChg>
        <pc:spChg chg="add">
          <ac:chgData name="Michael Busse" userId="3cb50f62b24bfc5d" providerId="LiveId" clId="{1695F5E1-78BB-46E6-B253-D8D7DE054B42}" dt="2023-10-26T11:49:53.933" v="7122" actId="26606"/>
          <ac:spMkLst>
            <pc:docMk/>
            <pc:sldMk cId="4086911105" sldId="355"/>
            <ac:spMk id="2063" creationId="{7821A508-2985-4905-874A-527429BAABFA}"/>
          </ac:spMkLst>
        </pc:spChg>
        <pc:spChg chg="add">
          <ac:chgData name="Michael Busse" userId="3cb50f62b24bfc5d" providerId="LiveId" clId="{1695F5E1-78BB-46E6-B253-D8D7DE054B42}" dt="2023-10-26T11:49:53.933" v="7122" actId="26606"/>
          <ac:spMkLst>
            <pc:docMk/>
            <pc:sldMk cId="4086911105" sldId="355"/>
            <ac:spMk id="2065" creationId="{D2929CB1-0E3C-4B2D-ADC5-0154FB33BA44}"/>
          </ac:spMkLst>
        </pc:spChg>
        <pc:spChg chg="add">
          <ac:chgData name="Michael Busse" userId="3cb50f62b24bfc5d" providerId="LiveId" clId="{1695F5E1-78BB-46E6-B253-D8D7DE054B42}" dt="2023-10-26T11:49:53.933" v="7122" actId="26606"/>
          <ac:spMkLst>
            <pc:docMk/>
            <pc:sldMk cId="4086911105" sldId="355"/>
            <ac:spMk id="2067" creationId="{5F2F0C84-BE8C-4DC2-A6D3-30349A801D5C}"/>
          </ac:spMkLst>
        </pc:spChg>
        <pc:picChg chg="add mod">
          <ac:chgData name="Michael Busse" userId="3cb50f62b24bfc5d" providerId="LiveId" clId="{1695F5E1-78BB-46E6-B253-D8D7DE054B42}" dt="2023-10-26T11:49:53.933" v="7122" actId="26606"/>
          <ac:picMkLst>
            <pc:docMk/>
            <pc:sldMk cId="4086911105" sldId="355"/>
            <ac:picMk id="2050" creationId="{1A2B2D6E-42BE-077B-9488-C20C01A35293}"/>
          </ac:picMkLst>
        </pc:picChg>
      </pc:sldChg>
      <pc:sldChg chg="addSp modSp new mod ord">
        <pc:chgData name="Michael Busse" userId="3cb50f62b24bfc5d" providerId="LiveId" clId="{1695F5E1-78BB-46E6-B253-D8D7DE054B42}" dt="2023-11-11T13:49:16.860" v="9551"/>
        <pc:sldMkLst>
          <pc:docMk/>
          <pc:sldMk cId="558355885" sldId="356"/>
        </pc:sldMkLst>
        <pc:spChg chg="add mod">
          <ac:chgData name="Michael Busse" userId="3cb50f62b24bfc5d" providerId="LiveId" clId="{1695F5E1-78BB-46E6-B253-D8D7DE054B42}" dt="2023-11-11T13:49:16.860" v="9551"/>
          <ac:spMkLst>
            <pc:docMk/>
            <pc:sldMk cId="558355885" sldId="356"/>
            <ac:spMk id="6" creationId="{71B30C03-6781-C3FB-7138-28A6BAB8101D}"/>
          </ac:spMkLst>
        </pc:spChg>
        <pc:picChg chg="add mod">
          <ac:chgData name="Michael Busse" userId="3cb50f62b24bfc5d" providerId="LiveId" clId="{1695F5E1-78BB-46E6-B253-D8D7DE054B42}" dt="2023-11-01T19:16:43.089" v="8029" actId="1076"/>
          <ac:picMkLst>
            <pc:docMk/>
            <pc:sldMk cId="558355885" sldId="356"/>
            <ac:picMk id="3" creationId="{C1CBBF70-1B44-FED7-EECA-4B414EC6DD98}"/>
          </ac:picMkLst>
        </pc:picChg>
        <pc:picChg chg="add mod">
          <ac:chgData name="Michael Busse" userId="3cb50f62b24bfc5d" providerId="LiveId" clId="{1695F5E1-78BB-46E6-B253-D8D7DE054B42}" dt="2023-11-01T19:16:46.691" v="8030" actId="1076"/>
          <ac:picMkLst>
            <pc:docMk/>
            <pc:sldMk cId="558355885" sldId="356"/>
            <ac:picMk id="5" creationId="{C165903E-B107-B6FC-01EF-EC7CE2D9310B}"/>
          </ac:picMkLst>
        </pc:picChg>
      </pc:sldChg>
      <pc:sldChg chg="addSp delSp modSp new mod">
        <pc:chgData name="Michael Busse" userId="3cb50f62b24bfc5d" providerId="LiveId" clId="{1695F5E1-78BB-46E6-B253-D8D7DE054B42}" dt="2023-11-05T21:00:33.052" v="8729" actId="1076"/>
        <pc:sldMkLst>
          <pc:docMk/>
          <pc:sldMk cId="2856123848" sldId="357"/>
        </pc:sldMkLst>
        <pc:spChg chg="del">
          <ac:chgData name="Michael Busse" userId="3cb50f62b24bfc5d" providerId="LiveId" clId="{1695F5E1-78BB-46E6-B253-D8D7DE054B42}" dt="2023-11-05T20:57:26.861" v="8721" actId="478"/>
          <ac:spMkLst>
            <pc:docMk/>
            <pc:sldMk cId="2856123848" sldId="357"/>
            <ac:spMk id="2" creationId="{DC14337D-2DC5-A1A3-3D69-1A1B4CE5D277}"/>
          </ac:spMkLst>
        </pc:spChg>
        <pc:spChg chg="del">
          <ac:chgData name="Michael Busse" userId="3cb50f62b24bfc5d" providerId="LiveId" clId="{1695F5E1-78BB-46E6-B253-D8D7DE054B42}" dt="2023-11-05T20:57:29.427" v="8722" actId="478"/>
          <ac:spMkLst>
            <pc:docMk/>
            <pc:sldMk cId="2856123848" sldId="357"/>
            <ac:spMk id="3" creationId="{2128BE29-3978-777E-0C1C-0F437BB7C99E}"/>
          </ac:spMkLst>
        </pc:spChg>
        <pc:spChg chg="add mod">
          <ac:chgData name="Michael Busse" userId="3cb50f62b24bfc5d" providerId="LiveId" clId="{1695F5E1-78BB-46E6-B253-D8D7DE054B42}" dt="2023-11-05T21:00:33.052" v="8729" actId="1076"/>
          <ac:spMkLst>
            <pc:docMk/>
            <pc:sldMk cId="2856123848" sldId="357"/>
            <ac:spMk id="8" creationId="{D58805D9-26FB-F107-1713-12A65E4444E3}"/>
          </ac:spMkLst>
        </pc:spChg>
        <pc:picChg chg="add del">
          <ac:chgData name="Michael Busse" userId="3cb50f62b24bfc5d" providerId="LiveId" clId="{1695F5E1-78BB-46E6-B253-D8D7DE054B42}" dt="2023-11-05T21:00:25.721" v="8725" actId="478"/>
          <ac:picMkLst>
            <pc:docMk/>
            <pc:sldMk cId="2856123848" sldId="357"/>
            <ac:picMk id="6" creationId="{36F72399-8E22-637D-5B98-DCAB752676B7}"/>
          </ac:picMkLst>
        </pc:picChg>
      </pc:sldChg>
      <pc:sldChg chg="new del">
        <pc:chgData name="Michael Busse" userId="3cb50f62b24bfc5d" providerId="LiveId" clId="{1695F5E1-78BB-46E6-B253-D8D7DE054B42}" dt="2023-11-09T11:14:32.095" v="9051" actId="680"/>
        <pc:sldMkLst>
          <pc:docMk/>
          <pc:sldMk cId="567897730" sldId="358"/>
        </pc:sldMkLst>
      </pc:sldChg>
      <pc:sldChg chg="modSp add mod ord">
        <pc:chgData name="Michael Busse" userId="3cb50f62b24bfc5d" providerId="LiveId" clId="{1695F5E1-78BB-46E6-B253-D8D7DE054B42}" dt="2023-11-09T11:22:11.015" v="9550" actId="20577"/>
        <pc:sldMkLst>
          <pc:docMk/>
          <pc:sldMk cId="1772919549" sldId="358"/>
        </pc:sldMkLst>
        <pc:spChg chg="mod">
          <ac:chgData name="Michael Busse" userId="3cb50f62b24bfc5d" providerId="LiveId" clId="{1695F5E1-78BB-46E6-B253-D8D7DE054B42}" dt="2023-11-09T11:14:44.073" v="9088" actId="5793"/>
          <ac:spMkLst>
            <pc:docMk/>
            <pc:sldMk cId="1772919549" sldId="358"/>
            <ac:spMk id="3" creationId="{48565D9C-2845-0EAF-59AB-12DA34C9E59B}"/>
          </ac:spMkLst>
        </pc:spChg>
        <pc:spChg chg="mod">
          <ac:chgData name="Michael Busse" userId="3cb50f62b24bfc5d" providerId="LiveId" clId="{1695F5E1-78BB-46E6-B253-D8D7DE054B42}" dt="2023-11-09T11:22:11.015" v="9550" actId="20577"/>
          <ac:spMkLst>
            <pc:docMk/>
            <pc:sldMk cId="1772919549" sldId="358"/>
            <ac:spMk id="4" creationId="{4A25DF24-B862-5742-703C-CF659C28156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45433-878D-4FDA-8C73-B0B62C9133A1}" type="datetimeFigureOut">
              <a:rPr lang="de-DE" smtClean="0"/>
              <a:t>14.11.2023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90275-2F40-456D-A459-D87C5A118F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326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2AEABE-7493-2C23-A334-22545CF38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EE3AF21-3ECC-8A6E-21E7-844F8FA2F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C2155B-1D9C-14EC-017F-2B27B35B7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D550-08BF-486E-A7B6-F7C6E125CC52}" type="datetime1">
              <a:rPr lang="de-DE" smtClean="0"/>
              <a:t>14.11.2023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8AC86D-1055-93EE-D926-80AD61365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B6710C-E53F-5A7A-ABD0-BE9F94F0C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E95-B4E0-41C2-9245-260B650C4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528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986D4C-5546-7024-1626-528B10479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68C3CBF-AC32-FFDB-9EF8-A90E7358E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89C408-3D84-5299-523B-22A7AE9F7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17DD-4403-4654-B4BD-B921157FF74B}" type="datetime1">
              <a:rPr lang="de-DE" smtClean="0"/>
              <a:t>14.11.2023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3AD54C-822F-F2F3-47B5-28A89BEF9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DB61FE-0051-43C9-2C08-8A484205E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E95-B4E0-41C2-9245-260B650C4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252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A9341AF-71DA-EEE7-2D3E-D39EE6A3C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C20E15E-89DE-DF3C-382C-233D2FADE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B1F334-1128-108D-81AA-48653F65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76AF-F413-493A-8053-98F5004B224C}" type="datetime1">
              <a:rPr lang="de-DE" smtClean="0"/>
              <a:t>14.11.2023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F2E640-2738-E5AF-446D-3B98BEA9A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D4FBA3-7903-97EC-3F4D-3E93326D2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E95-B4E0-41C2-9245-260B650C4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747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1DB555-F9C4-BA73-4DC5-0625B89F9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B0999A-4E4C-06CC-AD99-819194516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6E7767-C5AF-9BD1-F55A-A011D677E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8141-EE2E-48A8-BEEA-ABD2DF2506ED}" type="datetime1">
              <a:rPr lang="de-DE" smtClean="0"/>
              <a:t>14.11.2023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9D670D-82AD-32EC-0DFB-6F76B6B33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4A21B2-D9BB-087B-35CE-A052DF57B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E95-B4E0-41C2-9245-260B650C4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478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D8397-4A04-3544-66FC-4E8F8F79A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22B7A4-7829-085F-1F4C-A6B8243A5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47FAC0-DE53-9145-9670-1896AF5CC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B31C-FCFF-4677-B60C-EFD92E54D583}" type="datetime1">
              <a:rPr lang="de-DE" smtClean="0"/>
              <a:t>14.11.2023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38371F-E1C3-92C9-AFBB-34420081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AF8CAB-9583-5847-4E34-0E2DDAD3E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E95-B4E0-41C2-9245-260B650C4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37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77072C-D9B4-BCF1-160C-A5D2CED29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870861-227D-320B-9F62-5D2D390816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BCBFBE8-8214-C61E-1A07-4CD4EAF6B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5F06438-FB02-F318-2F93-88A8ED504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5F47-FD2B-429B-B832-4CD37F8314C0}" type="datetime1">
              <a:rPr lang="de-DE" smtClean="0"/>
              <a:t>14.11.2023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13BC45-0E9F-4393-9E3F-97CAF5F5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2B73273-BA0F-016E-C8C4-528C1580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E95-B4E0-41C2-9245-260B650C4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384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B643FD-123F-358B-AF96-6EE1D4E3E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C163D9-7FEA-7314-F6D9-E1E47E7F2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456676B-4A78-2C02-0B74-959B4BD42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1AA7A93-5B05-6F4F-C121-3F3533090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D3970D5-4173-2E49-F628-D7E53645E5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8A192FD-6793-86CA-9C45-9B57A83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3951-8F8A-4494-8959-79E830C2BF97}" type="datetime1">
              <a:rPr lang="de-DE" smtClean="0"/>
              <a:t>14.11.2023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1664685-CEAB-1FEF-B10B-1D3A55508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26F9BEE-4849-DCF2-4595-31345E069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E95-B4E0-41C2-9245-260B650C4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5023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10DEA4-2029-2964-5914-94AD6EEB1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BACC383-F25A-C301-4B33-57A1BFF0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417D-A8DB-463B-BB79-CF61A99EF388}" type="datetime1">
              <a:rPr lang="de-DE" smtClean="0"/>
              <a:t>14.11.2023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0FB935-FB4C-9FEB-80F3-619D72F58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A34AD2-F425-F824-6424-712276A1A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E95-B4E0-41C2-9245-260B650C4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8857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BE56A47-4EF9-6E66-3D15-64A15CFF9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873E-2AD2-4205-B057-F804DF39BD97}" type="datetime1">
              <a:rPr lang="de-DE" smtClean="0"/>
              <a:t>14.11.2023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5F7FD54-CE82-AF2E-50A5-0C89015AB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DFB3C4-C307-2618-AA1F-FE466D86F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E95-B4E0-41C2-9245-260B650C4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1538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94FFC8-2714-A17C-627B-DA1DDBB0F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A211EB-6828-915B-AC6A-85F546FA4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EC9A907-53BD-D0D2-695B-1E47F40B5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C80C44-B696-07DF-9126-8D85A8408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233F-ECB8-42C6-A5C0-9E31836E41C9}" type="datetime1">
              <a:rPr lang="de-DE" smtClean="0"/>
              <a:t>14.11.2023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C94AA96-E37D-A51B-2ECB-E4F4492FE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EC2352-D10B-6058-04B4-949BAB623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E95-B4E0-41C2-9245-260B650C4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3208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F85712-9490-D660-DD17-AB454BB52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8C932F6-E40B-9556-0E5B-701F00CE0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1821657-99F7-179C-7E3B-3443B0644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0671433-41DE-27A5-1A40-C933061E4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2485-3B40-4D89-933A-AA8C1DE17A52}" type="datetime1">
              <a:rPr lang="de-DE" smtClean="0"/>
              <a:t>14.11.2023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8D6BAD0-3095-F2CB-BF94-E692B2107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35807D4-2E7F-2EA1-CAB3-2A72BA07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E95-B4E0-41C2-9245-260B650C4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18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07F7C45-B1B3-B13C-B76E-BA5818574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DADFAF4-B215-B149-2095-C0C7E42E7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9C7F5C-50D9-E5ED-C31E-A3236B339B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6DD78-A665-493D-AA43-BEE42B005DEE}" type="datetime1">
              <a:rPr lang="de-DE" smtClean="0"/>
              <a:t>14.11.2023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C75E54-61A7-91E5-CA5C-B072B963A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C1EADA-4CEE-C6F7-C114-602CA296A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37E95-B4E0-41C2-9245-260B650C4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66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2.png"/><Relationship Id="rId7" Type="http://schemas.openxmlformats.org/officeDocument/2006/relationships/image" Target="../media/image34.png"/><Relationship Id="rId2" Type="http://schemas.openxmlformats.org/officeDocument/2006/relationships/hyperlink" Target="https://listudy.org/en/features/pieceless-tactic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hessevaluationtraining.com/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s://listudy.org/de" TargetMode="External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hyperlink" Target="https://www.chess.com/home" TargetMode="External"/><Relationship Id="rId7" Type="http://schemas.openxmlformats.org/officeDocument/2006/relationships/image" Target="../media/image46.png"/><Relationship Id="rId2" Type="http://schemas.openxmlformats.org/officeDocument/2006/relationships/hyperlink" Target="https://www.youtube.com/watch?v=cWfYWRwr6w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5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openxmlformats.org/officeDocument/2006/relationships/hyperlink" Target="https://chessevaluationtraining.com/" TargetMode="External"/><Relationship Id="rId2" Type="http://schemas.openxmlformats.org/officeDocument/2006/relationships/hyperlink" Target="https://www.365chess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hyperlink" Target="https://www.365chess.com/search-endgames.php?material=6&amp;sort=1" TargetMode="External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7.png"/><Relationship Id="rId7" Type="http://schemas.openxmlformats.org/officeDocument/2006/relationships/image" Target="../media/image53.png"/><Relationship Id="rId2" Type="http://schemas.openxmlformats.org/officeDocument/2006/relationships/hyperlink" Target="https://www.chessable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3.png"/><Relationship Id="rId10" Type="http://schemas.openxmlformats.org/officeDocument/2006/relationships/hyperlink" Target="https://saychess.substack.com/p/an-interview-with-marcus-buffett?utm_source=substack&amp;utm_medium=email" TargetMode="External"/><Relationship Id="rId4" Type="http://schemas.openxmlformats.org/officeDocument/2006/relationships/image" Target="../media/image52.png"/><Relationship Id="rId9" Type="http://schemas.openxmlformats.org/officeDocument/2006/relationships/hyperlink" Target="https://chessevaluationtraining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ssbites.com/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decodechess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pp.decodechess.com/" TargetMode="External"/><Relationship Id="rId5" Type="http://schemas.openxmlformats.org/officeDocument/2006/relationships/hyperlink" Target="https://www.chess.com/analysis?tab=analysis" TargetMode="External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hyperlink" Target="https://www.youtube.com/watch?v=NdaG1LJH5F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25.png"/><Relationship Id="rId4" Type="http://schemas.openxmlformats.org/officeDocument/2006/relationships/hyperlink" Target="https://decodechess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hesspuzzle.net/de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hessevaluationtraining.com/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83.169.43.18:5000/de/sp/rook/sp_rook_02_02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62.png"/><Relationship Id="rId2" Type="http://schemas.openxmlformats.org/officeDocument/2006/relationships/hyperlink" Target="https://schach-fuer-kids.de/chipschach/chipschach-digital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hessevaluationtraining.com/" TargetMode="External"/><Relationship Id="rId5" Type="http://schemas.openxmlformats.org/officeDocument/2006/relationships/image" Target="../media/image61.png"/><Relationship Id="rId4" Type="http://schemas.openxmlformats.org/officeDocument/2006/relationships/hyperlink" Target="http://83.169.43.18:5000/d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noctie.ai/home" TargetMode="External"/><Relationship Id="rId7" Type="http://schemas.openxmlformats.org/officeDocument/2006/relationships/image" Target="../media/image3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hessevaluationtraining.com/" TargetMode="External"/><Relationship Id="rId5" Type="http://schemas.openxmlformats.org/officeDocument/2006/relationships/image" Target="../media/image64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e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2.png"/><Relationship Id="rId7" Type="http://schemas.openxmlformats.org/officeDocument/2006/relationships/image" Target="../media/image67.png"/><Relationship Id="rId2" Type="http://schemas.openxmlformats.org/officeDocument/2006/relationships/hyperlink" Target="https://chesstempo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hyperlink" Target="https://chesstempo.com/chess-tactics/" TargetMode="External"/><Relationship Id="rId9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lichess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8.png"/><Relationship Id="rId18" Type="http://schemas.openxmlformats.org/officeDocument/2006/relationships/image" Target="../media/image81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hyperlink" Target="https://gchess.com/about.php" TargetMode="External"/><Relationship Id="rId17" Type="http://schemas.openxmlformats.org/officeDocument/2006/relationships/image" Target="../media/image80.png"/><Relationship Id="rId2" Type="http://schemas.openxmlformats.org/officeDocument/2006/relationships/hyperlink" Target="https://www.365chess.com/" TargetMode="External"/><Relationship Id="rId16" Type="http://schemas.openxmlformats.org/officeDocument/2006/relationships/hyperlink" Target="https://thechessworld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7.png"/><Relationship Id="rId5" Type="http://schemas.openxmlformats.org/officeDocument/2006/relationships/image" Target="../media/image15.png"/><Relationship Id="rId15" Type="http://schemas.openxmlformats.org/officeDocument/2006/relationships/image" Target="../media/image79.png"/><Relationship Id="rId10" Type="http://schemas.openxmlformats.org/officeDocument/2006/relationships/image" Target="../media/image76.png"/><Relationship Id="rId4" Type="http://schemas.openxmlformats.org/officeDocument/2006/relationships/hyperlink" Target="https://www.chess.com/home" TargetMode="External"/><Relationship Id="rId9" Type="http://schemas.openxmlformats.org/officeDocument/2006/relationships/image" Target="../media/image75.png"/><Relationship Id="rId14" Type="http://schemas.openxmlformats.org/officeDocument/2006/relationships/hyperlink" Target="https://www.chessclub.com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EAHhI6IXdts&amp;list=WL&amp;index=8" TargetMode="External"/><Relationship Id="rId3" Type="http://schemas.openxmlformats.org/officeDocument/2006/relationships/image" Target="../media/image82.jpeg"/><Relationship Id="rId7" Type="http://schemas.openxmlformats.org/officeDocument/2006/relationships/hyperlink" Target="https://www.youtube.com/watch?v=XZeTKbB_LWg&amp;list=WL&amp;index=6" TargetMode="External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nXyJdetptXg" TargetMode="External"/><Relationship Id="rId5" Type="http://schemas.openxmlformats.org/officeDocument/2006/relationships/hyperlink" Target="https://www.youtube.com/watch?v=YzSgLjmEV4c" TargetMode="External"/><Relationship Id="rId4" Type="http://schemas.openxmlformats.org/officeDocument/2006/relationships/image" Target="../media/image8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0.png"/><Relationship Id="rId3" Type="http://schemas.openxmlformats.org/officeDocument/2006/relationships/image" Target="../media/image77.png"/><Relationship Id="rId7" Type="http://schemas.openxmlformats.org/officeDocument/2006/relationships/image" Target="../media/image86.png"/><Relationship Id="rId12" Type="http://schemas.openxmlformats.org/officeDocument/2006/relationships/image" Target="../media/image83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82.jpeg"/><Relationship Id="rId5" Type="http://schemas.openxmlformats.org/officeDocument/2006/relationships/hyperlink" Target="https://nextlevelchess.blog/" TargetMode="External"/><Relationship Id="rId10" Type="http://schemas.openxmlformats.org/officeDocument/2006/relationships/image" Target="../media/image89.png"/><Relationship Id="rId4" Type="http://schemas.openxmlformats.org/officeDocument/2006/relationships/image" Target="../media/image84.jpeg"/><Relationship Id="rId9" Type="http://schemas.openxmlformats.org/officeDocument/2006/relationships/image" Target="../media/image8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1.png"/><Relationship Id="rId7" Type="http://schemas.openxmlformats.org/officeDocument/2006/relationships/hyperlink" Target="https://ratings.fide.com/tournament_list.phtml?moder=ev_code&amp;country=GER" TargetMode="External"/><Relationship Id="rId2" Type="http://schemas.openxmlformats.org/officeDocument/2006/relationships/hyperlink" Target="https://theweekinchess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97.png"/><Relationship Id="rId4" Type="http://schemas.openxmlformats.org/officeDocument/2006/relationships/image" Target="../media/image92.jpeg"/><Relationship Id="rId9" Type="http://schemas.openxmlformats.org/officeDocument/2006/relationships/image" Target="../media/image9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hyperlink" Target="https://chesspuzzle.net/de" TargetMode="External"/><Relationship Id="rId18" Type="http://schemas.openxmlformats.org/officeDocument/2006/relationships/hyperlink" Target="https://www.365chess.com/" TargetMode="External"/><Relationship Id="rId26" Type="http://schemas.openxmlformats.org/officeDocument/2006/relationships/hyperlink" Target="https://chessevaluationtraining.com/" TargetMode="External"/><Relationship Id="rId3" Type="http://schemas.openxmlformats.org/officeDocument/2006/relationships/image" Target="../media/image15.png"/><Relationship Id="rId21" Type="http://schemas.openxmlformats.org/officeDocument/2006/relationships/image" Target="../media/image25.png"/><Relationship Id="rId7" Type="http://schemas.openxmlformats.org/officeDocument/2006/relationships/hyperlink" Target="https://listudy.org/de" TargetMode="External"/><Relationship Id="rId12" Type="http://schemas.openxmlformats.org/officeDocument/2006/relationships/image" Target="../media/image21.png"/><Relationship Id="rId17" Type="http://schemas.openxmlformats.org/officeDocument/2006/relationships/image" Target="../media/image23.gif"/><Relationship Id="rId25" Type="http://schemas.openxmlformats.org/officeDocument/2006/relationships/image" Target="../media/image27.jpeg"/><Relationship Id="rId2" Type="http://schemas.openxmlformats.org/officeDocument/2006/relationships/hyperlink" Target="https://www.chess.com/home" TargetMode="External"/><Relationship Id="rId16" Type="http://schemas.openxmlformats.org/officeDocument/2006/relationships/hyperlink" Target="https://www.chessbites.com/" TargetMode="External"/><Relationship Id="rId20" Type="http://schemas.openxmlformats.org/officeDocument/2006/relationships/hyperlink" Target="https://decodechess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24" Type="http://schemas.openxmlformats.org/officeDocument/2006/relationships/hyperlink" Target="https://lichess.org/" TargetMode="External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23" Type="http://schemas.openxmlformats.org/officeDocument/2006/relationships/image" Target="../media/image26.png"/><Relationship Id="rId10" Type="http://schemas.openxmlformats.org/officeDocument/2006/relationships/image" Target="../media/image19.png"/><Relationship Id="rId19" Type="http://schemas.openxmlformats.org/officeDocument/2006/relationships/image" Target="../media/image24.png"/><Relationship Id="rId4" Type="http://schemas.openxmlformats.org/officeDocument/2006/relationships/hyperlink" Target="https://aimchess.com/home" TargetMode="External"/><Relationship Id="rId9" Type="http://schemas.openxmlformats.org/officeDocument/2006/relationships/hyperlink" Target="https://noctie.ai/home" TargetMode="External"/><Relationship Id="rId14" Type="http://schemas.openxmlformats.org/officeDocument/2006/relationships/hyperlink" Target="https://chesstempo.com/" TargetMode="External"/><Relationship Id="rId22" Type="http://schemas.openxmlformats.org/officeDocument/2006/relationships/hyperlink" Target="https://schach-fuer-kids.de/chipschach/chipschach-digital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6.png"/><Relationship Id="rId7" Type="http://schemas.openxmlformats.org/officeDocument/2006/relationships/image" Target="../media/image34.png"/><Relationship Id="rId2" Type="http://schemas.openxmlformats.org/officeDocument/2006/relationships/hyperlink" Target="https://aimchess.com/hom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hyperlink" Target="https://chessevaluationtraining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askavrukh/status/1721240859700551951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s://www.youtube.com/watch?v=Anh-jI5AKPc" TargetMode="External"/><Relationship Id="rId7" Type="http://schemas.openxmlformats.org/officeDocument/2006/relationships/image" Target="../media/image37.png"/><Relationship Id="rId2" Type="http://schemas.openxmlformats.org/officeDocument/2006/relationships/hyperlink" Target="https://www.youtube.com/watch?v=dH5GtyY_oU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DAstmFOBEWc&amp;" TargetMode="External"/><Relationship Id="rId5" Type="http://schemas.openxmlformats.org/officeDocument/2006/relationships/image" Target="../media/image20.png"/><Relationship Id="rId10" Type="http://schemas.openxmlformats.org/officeDocument/2006/relationships/hyperlink" Target="https://chessevaluationtraining.com/" TargetMode="External"/><Relationship Id="rId4" Type="http://schemas.openxmlformats.org/officeDocument/2006/relationships/hyperlink" Target="https://chessvision.ai/" TargetMode="External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chessevaluationtraining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Hund, Silhouette, Säugetier enthält.&#10;&#10;Automatisch generierte Beschreibung">
            <a:extLst>
              <a:ext uri="{FF2B5EF4-FFF2-40B4-BE49-F238E27FC236}">
                <a16:creationId xmlns:a16="http://schemas.microsoft.com/office/drawing/2014/main" id="{FAA1726D-5142-83A5-108B-64EB765E65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7367898" y="693547"/>
            <a:ext cx="3255638" cy="183095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2883AFE-4F79-821D-7B05-2DCE7F117746}"/>
              </a:ext>
            </a:extLst>
          </p:cNvPr>
          <p:cNvSpPr txBox="1"/>
          <p:nvPr/>
        </p:nvSpPr>
        <p:spPr>
          <a:xfrm>
            <a:off x="999242" y="4487141"/>
            <a:ext cx="4021332" cy="1028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136">
              <a:spcAft>
                <a:spcPts val="600"/>
              </a:spcAft>
            </a:pPr>
            <a:br>
              <a:rPr lang="de-DE" sz="214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de-DE" sz="214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F781BCA-6EA8-2299-BE9D-F75F8C9E39BC}"/>
              </a:ext>
            </a:extLst>
          </p:cNvPr>
          <p:cNvSpPr txBox="1"/>
          <p:nvPr/>
        </p:nvSpPr>
        <p:spPr>
          <a:xfrm>
            <a:off x="515430" y="936411"/>
            <a:ext cx="31802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136">
              <a:spcAft>
                <a:spcPts val="600"/>
              </a:spcAft>
            </a:pPr>
            <a:r>
              <a:rPr lang="de-DE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14.11.2023</a:t>
            </a:r>
            <a:br>
              <a:rPr lang="de-DE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br>
              <a:rPr lang="de-DE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de-DE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Michael Busse</a:t>
            </a:r>
            <a:endParaRPr lang="de-D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8CE0908-94BA-8651-8BE8-4A940E6FC1AE}"/>
              </a:ext>
            </a:extLst>
          </p:cNvPr>
          <p:cNvSpPr/>
          <p:nvPr/>
        </p:nvSpPr>
        <p:spPr>
          <a:xfrm>
            <a:off x="1450675" y="4669696"/>
            <a:ext cx="9290649" cy="14671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Schachressourcen im Internet</a:t>
            </a:r>
            <a:endParaRPr lang="de-DE" sz="1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FF5621B-ABD8-60F1-ED27-7E672AACE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E95-B4E0-41C2-9245-260B650C4333}" type="slidenum">
              <a:rPr lang="de-DE" smtClean="0"/>
              <a:t>1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A762FC2-C3F2-010E-EB2B-F03D49820F4F}"/>
              </a:ext>
            </a:extLst>
          </p:cNvPr>
          <p:cNvSpPr txBox="1"/>
          <p:nvPr/>
        </p:nvSpPr>
        <p:spPr>
          <a:xfrm>
            <a:off x="2958143" y="3549728"/>
            <a:ext cx="83956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“Ich glaube, das Internet wurde für Schach erfunden.” </a:t>
            </a:r>
            <a:b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de-DE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Frederic Friedel, </a:t>
            </a:r>
            <a:r>
              <a:rPr lang="de-DE" sz="18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ChessBase</a:t>
            </a:r>
            <a:r>
              <a:rPr lang="de-DE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-Gründer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  <a:endParaRPr lang="de-DE" dirty="0"/>
          </a:p>
        </p:txBody>
      </p:sp>
      <p:pic>
        <p:nvPicPr>
          <p:cNvPr id="6" name="Grafik 5" descr="Ein Bild, das Grafiken, Schrift, Grafikdesign, Logo enthält.&#10;&#10;Automatisch generierte Beschreibung">
            <a:extLst>
              <a:ext uri="{FF2B5EF4-FFF2-40B4-BE49-F238E27FC236}">
                <a16:creationId xmlns:a16="http://schemas.microsoft.com/office/drawing/2014/main" id="{50EB8C0D-DEC4-98D1-4B35-28780374C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20" y="423595"/>
            <a:ext cx="2370859" cy="237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17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D928343F-3AE5-B71F-6E11-3EA9EE06B1C5}"/>
              </a:ext>
            </a:extLst>
          </p:cNvPr>
          <p:cNvCxnSpPr/>
          <p:nvPr/>
        </p:nvCxnSpPr>
        <p:spPr>
          <a:xfrm>
            <a:off x="654997" y="1583253"/>
            <a:ext cx="106967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8DBDF724-1AE7-8677-551F-01CF24C0C168}"/>
              </a:ext>
            </a:extLst>
          </p:cNvPr>
          <p:cNvSpPr txBox="1"/>
          <p:nvPr/>
        </p:nvSpPr>
        <p:spPr>
          <a:xfrm>
            <a:off x="1552385" y="2818959"/>
            <a:ext cx="43872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Eröffnungsrepertoire lernen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Taktiken (aber unsortiert)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Buchtipps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Endspiele ausspielen </a:t>
            </a:r>
            <a:br>
              <a:rPr lang="de-DE" dirty="0"/>
            </a:br>
            <a:r>
              <a:rPr lang="de-DE" dirty="0"/>
              <a:t>(aber unübersichtlich)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Blind </a:t>
            </a:r>
            <a:r>
              <a:rPr lang="de-DE" b="1" dirty="0" err="1"/>
              <a:t>Tactics</a:t>
            </a:r>
            <a:r>
              <a:rPr lang="de-DE" b="1" dirty="0"/>
              <a:t> </a:t>
            </a:r>
            <a:r>
              <a:rPr lang="de-DE" dirty="0">
                <a:sym typeface="Wingdings" panose="05000000000000000000" pitchFamily="2" charset="2"/>
              </a:rPr>
              <a:t> Kalkulieren üben, Restbildproblematik vermeiden! 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hlinkClick r:id="rId2"/>
              </a:rPr>
              <a:t>Pieceless</a:t>
            </a:r>
            <a:r>
              <a:rPr lang="de-DE" dirty="0">
                <a:hlinkClick r:id="rId2"/>
              </a:rPr>
              <a:t> </a:t>
            </a:r>
            <a:r>
              <a:rPr lang="de-DE" dirty="0" err="1">
                <a:hlinkClick r:id="rId2"/>
              </a:rPr>
              <a:t>Tactics</a:t>
            </a:r>
            <a:br>
              <a:rPr lang="de-DE" dirty="0"/>
            </a:br>
            <a:r>
              <a:rPr lang="de-DE" dirty="0"/>
              <a:t>(aber bei </a:t>
            </a:r>
            <a:r>
              <a:rPr lang="de-DE" dirty="0" err="1"/>
              <a:t>Aimchess</a:t>
            </a:r>
            <a:r>
              <a:rPr lang="de-DE" dirty="0"/>
              <a:t> besser)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FD3D1EA-872B-78B4-70CF-07E5C69B57FD}"/>
              </a:ext>
            </a:extLst>
          </p:cNvPr>
          <p:cNvSpPr txBox="1"/>
          <p:nvPr/>
        </p:nvSpPr>
        <p:spPr>
          <a:xfrm>
            <a:off x="2540000" y="1890193"/>
            <a:ext cx="131156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Funktionen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C48D1EF-34EB-9D4A-C8C8-A074DC8A4F77}"/>
              </a:ext>
            </a:extLst>
          </p:cNvPr>
          <p:cNvSpPr txBox="1"/>
          <p:nvPr/>
        </p:nvSpPr>
        <p:spPr>
          <a:xfrm>
            <a:off x="8055157" y="1890193"/>
            <a:ext cx="172258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Special Feature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1078EF0-9F91-2FF4-37C6-BD75E42E3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E95-B4E0-41C2-9245-260B650C4333}" type="slidenum">
              <a:rPr lang="de-DE" smtClean="0"/>
              <a:t>10</a:t>
            </a:fld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413581F-A1DB-0D9A-3449-40710F074F44}"/>
              </a:ext>
            </a:extLst>
          </p:cNvPr>
          <p:cNvSpPr txBox="1"/>
          <p:nvPr/>
        </p:nvSpPr>
        <p:spPr>
          <a:xfrm>
            <a:off x="8089667" y="2649816"/>
            <a:ext cx="21757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„mehrlagige“ Blindschachtaktiken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7326D3A-4CA5-4C59-6D44-C6356DFC7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432" y="3674803"/>
            <a:ext cx="3597768" cy="2302890"/>
          </a:xfrm>
          <a:prstGeom prst="rect">
            <a:avLst/>
          </a:prstGeom>
        </p:spPr>
      </p:pic>
      <p:pic>
        <p:nvPicPr>
          <p:cNvPr id="7" name="Grafik 6">
            <a:hlinkClick r:id="rId4"/>
            <a:extLst>
              <a:ext uri="{FF2B5EF4-FFF2-40B4-BE49-F238E27FC236}">
                <a16:creationId xmlns:a16="http://schemas.microsoft.com/office/drawing/2014/main" id="{7114A5C3-6AB6-36AD-371F-00C59A1576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8279" y="416892"/>
            <a:ext cx="4710073" cy="871363"/>
          </a:xfrm>
          <a:prstGeom prst="rect">
            <a:avLst/>
          </a:prstGeom>
        </p:spPr>
      </p:pic>
      <p:sp>
        <p:nvSpPr>
          <p:cNvPr id="6" name="Textfeld 5">
            <a:hlinkClick r:id="rId6"/>
            <a:extLst>
              <a:ext uri="{FF2B5EF4-FFF2-40B4-BE49-F238E27FC236}">
                <a16:creationId xmlns:a16="http://schemas.microsoft.com/office/drawing/2014/main" id="{58ADB5D4-D2C2-02DE-C077-1615CEC3EBE2}"/>
              </a:ext>
            </a:extLst>
          </p:cNvPr>
          <p:cNvSpPr txBox="1"/>
          <p:nvPr/>
        </p:nvSpPr>
        <p:spPr>
          <a:xfrm>
            <a:off x="167055" y="6169051"/>
            <a:ext cx="11184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alternative Visualisierungstrainer: 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a) </a:t>
            </a:r>
            <a:r>
              <a:rPr lang="de-DE" b="1" dirty="0" err="1">
                <a:solidFill>
                  <a:srgbClr val="000000"/>
                </a:solidFill>
                <a:latin typeface="Arial" panose="020B0604020202020204" pitchFamily="34" charset="0"/>
              </a:rPr>
              <a:t>Aimchess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, b) modern-chess.com/</a:t>
            </a:r>
            <a:r>
              <a:rPr lang="de-DE" b="1" dirty="0" err="1">
                <a:solidFill>
                  <a:srgbClr val="000000"/>
                </a:solidFill>
                <a:latin typeface="Arial" panose="020B0604020202020204" pitchFamily="34" charset="0"/>
              </a:rPr>
              <a:t>tools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, c)</a:t>
            </a:r>
            <a:r>
              <a:rPr lang="de-DE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Kurs „Visualisierung“ von </a:t>
            </a:r>
            <a:r>
              <a:rPr lang="de-DE" b="1" dirty="0" err="1">
                <a:solidFill>
                  <a:srgbClr val="000000"/>
                </a:solidFill>
                <a:latin typeface="Arial" panose="020B0604020202020204" pitchFamily="34" charset="0"/>
              </a:rPr>
              <a:t>Benedictine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 auf </a:t>
            </a:r>
            <a:r>
              <a:rPr lang="de-DE" b="1" dirty="0" err="1">
                <a:solidFill>
                  <a:srgbClr val="000000"/>
                </a:solidFill>
                <a:latin typeface="Arial" panose="020B0604020202020204" pitchFamily="34" charset="0"/>
              </a:rPr>
              <a:t>Chessable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, d) chessmadra.com</a:t>
            </a:r>
            <a:endParaRPr lang="de-DE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276332A-636C-A8A4-70B9-963A6BB367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2618"/>
            <a:ext cx="1492369" cy="145640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6A7971D-80F9-02B3-417A-0896CA24CC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2369" y="24947"/>
            <a:ext cx="1492369" cy="150426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2B2CD90-1544-AE4A-F037-1FC7CDE51C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3755" y="42618"/>
            <a:ext cx="1384535" cy="1482267"/>
          </a:xfrm>
          <a:prstGeom prst="rect">
            <a:avLst/>
          </a:prstGeom>
        </p:spPr>
      </p:pic>
      <p:sp>
        <p:nvSpPr>
          <p:cNvPr id="18" name="Textfeld 17">
            <a:hlinkClick r:id="rId4"/>
            <a:extLst>
              <a:ext uri="{FF2B5EF4-FFF2-40B4-BE49-F238E27FC236}">
                <a16:creationId xmlns:a16="http://schemas.microsoft.com/office/drawing/2014/main" id="{AE5FEAD4-BD3D-B827-1FF6-CFC249ADA89A}"/>
              </a:ext>
            </a:extLst>
          </p:cNvPr>
          <p:cNvSpPr txBox="1"/>
          <p:nvPr/>
        </p:nvSpPr>
        <p:spPr>
          <a:xfrm>
            <a:off x="5425296" y="564562"/>
            <a:ext cx="61290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4) </a:t>
            </a:r>
            <a:endParaRPr lang="de-DE" sz="3200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D9CFAC79-7146-5FA2-4F88-D77E8A6616A0}"/>
              </a:ext>
            </a:extLst>
          </p:cNvPr>
          <p:cNvSpPr/>
          <p:nvPr/>
        </p:nvSpPr>
        <p:spPr>
          <a:xfrm>
            <a:off x="254002" y="282179"/>
            <a:ext cx="1026544" cy="96121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83C96E1-78B9-6BAC-5243-390707907413}"/>
              </a:ext>
            </a:extLst>
          </p:cNvPr>
          <p:cNvSpPr txBox="1"/>
          <p:nvPr/>
        </p:nvSpPr>
        <p:spPr>
          <a:xfrm>
            <a:off x="11481757" y="6538912"/>
            <a:ext cx="71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20:15</a:t>
            </a:r>
          </a:p>
        </p:txBody>
      </p:sp>
    </p:spTree>
    <p:extLst>
      <p:ext uri="{BB962C8B-B14F-4D97-AF65-F5344CB8AC3E}">
        <p14:creationId xmlns:p14="http://schemas.microsoft.com/office/powerpoint/2010/main" val="1261293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D928343F-3AE5-B71F-6E11-3EA9EE06B1C5}"/>
              </a:ext>
            </a:extLst>
          </p:cNvPr>
          <p:cNvCxnSpPr/>
          <p:nvPr/>
        </p:nvCxnSpPr>
        <p:spPr>
          <a:xfrm>
            <a:off x="654997" y="1583253"/>
            <a:ext cx="106967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8DBDF724-1AE7-8677-551F-01CF24C0C168}"/>
              </a:ext>
            </a:extLst>
          </p:cNvPr>
          <p:cNvSpPr txBox="1"/>
          <p:nvPr/>
        </p:nvSpPr>
        <p:spPr>
          <a:xfrm>
            <a:off x="1735230" y="2495143"/>
            <a:ext cx="43872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Beste Online-</a:t>
            </a:r>
            <a:r>
              <a:rPr lang="de-DE" dirty="0" err="1"/>
              <a:t>Playzone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Ohne Internetempfang spielen </a:t>
            </a:r>
            <a:br>
              <a:rPr lang="de-DE" b="1" dirty="0"/>
            </a:br>
            <a:r>
              <a:rPr lang="de-DE" b="1" dirty="0"/>
              <a:t>(gegen Bots)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Game Review! (KI-Partieanalyse)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en-US" dirty="0">
                <a:hlinkClick r:id="rId2"/>
              </a:rPr>
              <a:t>Game Review – YouTube</a:t>
            </a:r>
            <a:r>
              <a:rPr lang="en-US" dirty="0"/>
              <a:t> (ab 2:20)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Trainersuche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Lektionen zum Lernen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Virtual Classroom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Erfolgsstatistiken („Tiefe Einblicke“)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Taktiken nach Motiv sortiert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FD3D1EA-872B-78B4-70CF-07E5C69B57FD}"/>
              </a:ext>
            </a:extLst>
          </p:cNvPr>
          <p:cNvSpPr txBox="1"/>
          <p:nvPr/>
        </p:nvSpPr>
        <p:spPr>
          <a:xfrm>
            <a:off x="2540000" y="1890193"/>
            <a:ext cx="131156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Funktionen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C48D1EF-34EB-9D4A-C8C8-A074DC8A4F77}"/>
              </a:ext>
            </a:extLst>
          </p:cNvPr>
          <p:cNvSpPr txBox="1"/>
          <p:nvPr/>
        </p:nvSpPr>
        <p:spPr>
          <a:xfrm>
            <a:off x="8788400" y="1890193"/>
            <a:ext cx="172258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Special Feature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5F07E96-F53D-02F0-2B0B-9E2E19E11001}"/>
              </a:ext>
            </a:extLst>
          </p:cNvPr>
          <p:cNvSpPr txBox="1"/>
          <p:nvPr/>
        </p:nvSpPr>
        <p:spPr>
          <a:xfrm>
            <a:off x="8302434" y="2495143"/>
            <a:ext cx="30493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KI-Zugerklärung (unter „Partie nochmal ansehen“)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6BF5716-0110-8B20-BC05-3FC8CCF4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E95-B4E0-41C2-9245-260B650C4333}" type="slidenum">
              <a:rPr lang="de-DE" smtClean="0"/>
              <a:t>11</a:t>
            </a:fld>
            <a:endParaRPr lang="de-DE"/>
          </a:p>
        </p:txBody>
      </p:sp>
      <p:pic>
        <p:nvPicPr>
          <p:cNvPr id="2050" name="Picture 2" descr="Chess.com Brand Resources - Chess.com">
            <a:hlinkClick r:id="rId3"/>
            <a:extLst>
              <a:ext uri="{FF2B5EF4-FFF2-40B4-BE49-F238E27FC236}">
                <a16:creationId xmlns:a16="http://schemas.microsoft.com/office/drawing/2014/main" id="{BC4CD225-5FAC-C5C0-2CC6-8C7E5E804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975" y="260502"/>
            <a:ext cx="3509249" cy="10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34104FF-A8D0-F9FB-CD44-DD1883CC38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0527" y="3377093"/>
            <a:ext cx="4234649" cy="284489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DD97BE7-D9D8-3BFC-A0E6-99F26AE729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6791" y="53391"/>
            <a:ext cx="1397479" cy="149641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FF5C98D-E098-6E93-E103-131CB96141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18" y="99736"/>
            <a:ext cx="1315303" cy="145686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382CD94-D91E-2C9F-D9D5-6ED0D4AE4E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3453" y="46317"/>
            <a:ext cx="1315303" cy="147004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B2C767D-1203-4F5F-F752-B5D048F83C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8756" y="76181"/>
            <a:ext cx="1334257" cy="1470044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129DC893-ACD2-CD10-B940-A7C67D36646A}"/>
              </a:ext>
            </a:extLst>
          </p:cNvPr>
          <p:cNvSpPr/>
          <p:nvPr/>
        </p:nvSpPr>
        <p:spPr>
          <a:xfrm>
            <a:off x="217581" y="354315"/>
            <a:ext cx="1026544" cy="96121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9746165-34EA-74A3-5747-4DA6F6B087DF}"/>
              </a:ext>
            </a:extLst>
          </p:cNvPr>
          <p:cNvSpPr txBox="1"/>
          <p:nvPr/>
        </p:nvSpPr>
        <p:spPr>
          <a:xfrm>
            <a:off x="6356050" y="542533"/>
            <a:ext cx="21889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  <a:latin typeface="Arial" panose="020B0604020202020204" pitchFamily="34" charset="0"/>
              </a:rPr>
              <a:t>5)</a:t>
            </a:r>
            <a:endParaRPr lang="de-DE" sz="32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B3A5BE5-6F45-F158-2065-C3B2C0267CB5}"/>
              </a:ext>
            </a:extLst>
          </p:cNvPr>
          <p:cNvSpPr txBox="1"/>
          <p:nvPr/>
        </p:nvSpPr>
        <p:spPr>
          <a:xfrm>
            <a:off x="11481757" y="6538912"/>
            <a:ext cx="71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20:20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4E4FAE1-740D-41EA-9329-F9ECC27C277C}"/>
              </a:ext>
            </a:extLst>
          </p:cNvPr>
          <p:cNvSpPr txBox="1"/>
          <p:nvPr/>
        </p:nvSpPr>
        <p:spPr>
          <a:xfrm>
            <a:off x="962814" y="5685416"/>
            <a:ext cx="61201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de-DE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Ich fürchte nicht den Mann, der 10.000 Kicks einmal geübt hat, aber ich fürchte mich vor dem, der einen Kick 10.000 mal geübt hat.“ (Bruce Lee)</a:t>
            </a:r>
            <a:endParaRPr lang="de-DE" dirty="0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4369F07-03DD-406D-E6DD-9FF3A5384F2C}"/>
              </a:ext>
            </a:extLst>
          </p:cNvPr>
          <p:cNvCxnSpPr/>
          <p:nvPr/>
        </p:nvCxnSpPr>
        <p:spPr>
          <a:xfrm>
            <a:off x="3322622" y="5287224"/>
            <a:ext cx="0" cy="398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1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0E8E1AF0-A0DE-D07B-7233-DD8620E3784B}"/>
              </a:ext>
            </a:extLst>
          </p:cNvPr>
          <p:cNvSpPr txBox="1"/>
          <p:nvPr/>
        </p:nvSpPr>
        <p:spPr>
          <a:xfrm>
            <a:off x="6543321" y="592314"/>
            <a:ext cx="50577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de-DE" sz="32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365chess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D928343F-3AE5-B71F-6E11-3EA9EE06B1C5}"/>
              </a:ext>
            </a:extLst>
          </p:cNvPr>
          <p:cNvCxnSpPr/>
          <p:nvPr/>
        </p:nvCxnSpPr>
        <p:spPr>
          <a:xfrm>
            <a:off x="654997" y="1583253"/>
            <a:ext cx="106967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hess Games Database Online">
            <a:hlinkClick r:id="rId2"/>
            <a:extLst>
              <a:ext uri="{FF2B5EF4-FFF2-40B4-BE49-F238E27FC236}">
                <a16:creationId xmlns:a16="http://schemas.microsoft.com/office/drawing/2014/main" id="{26486494-7EA4-4120-ADCC-095448FD2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120" y="167313"/>
            <a:ext cx="1339273" cy="133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fik 18">
            <a:hlinkClick r:id="rId4"/>
            <a:extLst>
              <a:ext uri="{FF2B5EF4-FFF2-40B4-BE49-F238E27FC236}">
                <a16:creationId xmlns:a16="http://schemas.microsoft.com/office/drawing/2014/main" id="{AF170183-24DC-B782-0EED-93A6E38D9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4393" y="2566464"/>
            <a:ext cx="3399722" cy="3699222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8DBDF724-1AE7-8677-551F-01CF24C0C168}"/>
              </a:ext>
            </a:extLst>
          </p:cNvPr>
          <p:cNvSpPr txBox="1"/>
          <p:nvPr/>
        </p:nvSpPr>
        <p:spPr>
          <a:xfrm>
            <a:off x="1076518" y="2761673"/>
            <a:ext cx="43872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Partiedatenbank (4,2 Mio. Partien)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Opening Explorer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Ausspielen von Endspielen (Training </a:t>
            </a:r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 err="1">
                <a:sym typeface="Wingdings" panose="05000000000000000000" pitchFamily="2" charset="2"/>
              </a:rPr>
              <a:t>Endgames</a:t>
            </a:r>
            <a:r>
              <a:rPr lang="de-DE" b="1" dirty="0">
                <a:sym typeface="Wingdings" panose="05000000000000000000" pitchFamily="2" charset="2"/>
              </a:rPr>
              <a:t>) - </a:t>
            </a:r>
            <a:r>
              <a:rPr lang="de-DE" b="1" dirty="0"/>
              <a:t>mit Hilfsfunktion „Show Help </a:t>
            </a:r>
            <a:r>
              <a:rPr lang="de-DE" b="1" dirty="0" err="1"/>
              <a:t>moves</a:t>
            </a:r>
            <a:r>
              <a:rPr lang="de-DE" b="1" dirty="0"/>
              <a:t>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Videokurse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Puzzles/Taktiken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Online gegen Computer spielen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FD3D1EA-872B-78B4-70CF-07E5C69B57FD}"/>
              </a:ext>
            </a:extLst>
          </p:cNvPr>
          <p:cNvSpPr txBox="1"/>
          <p:nvPr/>
        </p:nvSpPr>
        <p:spPr>
          <a:xfrm>
            <a:off x="2540000" y="1890193"/>
            <a:ext cx="131156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Funktionen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C48D1EF-34EB-9D4A-C8C8-A074DC8A4F77}"/>
              </a:ext>
            </a:extLst>
          </p:cNvPr>
          <p:cNvSpPr txBox="1"/>
          <p:nvPr/>
        </p:nvSpPr>
        <p:spPr>
          <a:xfrm>
            <a:off x="8788400" y="1890193"/>
            <a:ext cx="172258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Special Feature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0A57B5B-FD4F-7377-38DA-8D756356D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E95-B4E0-41C2-9245-260B650C4333}" type="slidenum">
              <a:rPr lang="de-DE"/>
              <a:t>12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8A5CCAD-C3F7-916D-5958-51F5826142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3374" y="1941631"/>
            <a:ext cx="1542962" cy="3796726"/>
          </a:xfrm>
          <a:prstGeom prst="rect">
            <a:avLst/>
          </a:prstGeom>
        </p:spPr>
      </p:pic>
      <p:sp>
        <p:nvSpPr>
          <p:cNvPr id="8" name="Textfeld 7">
            <a:hlinkClick r:id="rId7"/>
            <a:extLst>
              <a:ext uri="{FF2B5EF4-FFF2-40B4-BE49-F238E27FC236}">
                <a16:creationId xmlns:a16="http://schemas.microsoft.com/office/drawing/2014/main" id="{FE2B4BDC-FDDD-56F6-A0F0-DC21E1C4B493}"/>
              </a:ext>
            </a:extLst>
          </p:cNvPr>
          <p:cNvSpPr txBox="1"/>
          <p:nvPr/>
        </p:nvSpPr>
        <p:spPr>
          <a:xfrm>
            <a:off x="-108175" y="6345583"/>
            <a:ext cx="12278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lternative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 Endspieltrainer</a:t>
            </a:r>
            <a:r>
              <a:rPr lang="de-DE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lang="de-DE" b="1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Aimchess</a:t>
            </a:r>
            <a:r>
              <a:rPr lang="de-DE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lang="de-DE" b="1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Chesstempo</a:t>
            </a:r>
            <a:r>
              <a:rPr lang="de-DE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lang="de-DE" b="1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listudy</a:t>
            </a:r>
            <a:r>
              <a:rPr lang="de-DE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lang="de-DE" b="1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simplifychess</a:t>
            </a:r>
            <a:r>
              <a:rPr lang="de-DE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lang="de-DE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chess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-endgame-</a:t>
            </a:r>
            <a:r>
              <a:rPr lang="de-DE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trainer.web.app</a:t>
            </a:r>
            <a:endParaRPr 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452391-2829-FDF2-41C7-227AFC5AF9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9264"/>
            <a:ext cx="1492369" cy="1504260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AFE3EA0A-CB82-1E99-CA87-2DFD9F66BE29}"/>
              </a:ext>
            </a:extLst>
          </p:cNvPr>
          <p:cNvSpPr/>
          <p:nvPr/>
        </p:nvSpPr>
        <p:spPr>
          <a:xfrm>
            <a:off x="301924" y="335654"/>
            <a:ext cx="1026544" cy="96121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4AD041C-0BE8-10D3-8EBB-AE37FDBF0CD4}"/>
              </a:ext>
            </a:extLst>
          </p:cNvPr>
          <p:cNvSpPr txBox="1"/>
          <p:nvPr/>
        </p:nvSpPr>
        <p:spPr>
          <a:xfrm>
            <a:off x="6030957" y="572864"/>
            <a:ext cx="21889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  <a:latin typeface="Arial" panose="020B0604020202020204" pitchFamily="34" charset="0"/>
              </a:rPr>
              <a:t>6)</a:t>
            </a:r>
            <a:endParaRPr lang="de-DE" sz="320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DD0118EE-7703-B8F1-B4D4-8A439314D2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0267" y="19535"/>
            <a:ext cx="1355618" cy="150426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F878562-820E-02A9-49C3-FCABC9298885}"/>
              </a:ext>
            </a:extLst>
          </p:cNvPr>
          <p:cNvSpPr txBox="1"/>
          <p:nvPr/>
        </p:nvSpPr>
        <p:spPr>
          <a:xfrm>
            <a:off x="11481757" y="6538912"/>
            <a:ext cx="71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20:25</a:t>
            </a:r>
          </a:p>
        </p:txBody>
      </p:sp>
    </p:spTree>
    <p:extLst>
      <p:ext uri="{BB962C8B-B14F-4D97-AF65-F5344CB8AC3E}">
        <p14:creationId xmlns:p14="http://schemas.microsoft.com/office/powerpoint/2010/main" val="197022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D928343F-3AE5-B71F-6E11-3EA9EE06B1C5}"/>
              </a:ext>
            </a:extLst>
          </p:cNvPr>
          <p:cNvCxnSpPr/>
          <p:nvPr/>
        </p:nvCxnSpPr>
        <p:spPr>
          <a:xfrm>
            <a:off x="654997" y="1583253"/>
            <a:ext cx="106967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8DBDF724-1AE7-8677-551F-01CF24C0C168}"/>
              </a:ext>
            </a:extLst>
          </p:cNvPr>
          <p:cNvSpPr txBox="1"/>
          <p:nvPr/>
        </p:nvSpPr>
        <p:spPr>
          <a:xfrm>
            <a:off x="1776867" y="2483303"/>
            <a:ext cx="47447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Aufbau und Üben von Eröffnungsrepertoire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Karteikartenprinzip (</a:t>
            </a:r>
            <a:r>
              <a:rPr lang="de-DE" dirty="0" err="1"/>
              <a:t>spaced</a:t>
            </a:r>
            <a:r>
              <a:rPr lang="de-DE" dirty="0"/>
              <a:t> </a:t>
            </a:r>
            <a:r>
              <a:rPr lang="de-DE" dirty="0" err="1"/>
              <a:t>repetition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Bücher elektronisch lesen mit „lebendigen“ Diagrammen, teils zusätzlich mit Video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Inzwischen z.T. auch deutschsprachig (</a:t>
            </a:r>
            <a:r>
              <a:rPr lang="de-DE" dirty="0" err="1"/>
              <a:t>Courses</a:t>
            </a:r>
            <a:r>
              <a:rPr lang="de-DE" dirty="0" err="1">
                <a:sym typeface="Wingdings" panose="05000000000000000000" pitchFamily="2" charset="2"/>
              </a:rPr>
              <a:t>All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coursesLanguageGerman</a:t>
            </a:r>
            <a:r>
              <a:rPr lang="de-DE" dirty="0">
                <a:sym typeface="Wingdings" panose="05000000000000000000" pitchFamily="2" charset="2"/>
              </a:rPr>
              <a:t>)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Einige Kurse kostenlos (</a:t>
            </a:r>
            <a:r>
              <a:rPr lang="de-DE" dirty="0" err="1"/>
              <a:t>Courses</a:t>
            </a:r>
            <a:r>
              <a:rPr lang="de-DE" dirty="0" err="1">
                <a:sym typeface="Wingdings" panose="05000000000000000000" pitchFamily="2" charset="2"/>
              </a:rPr>
              <a:t>All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coursespricefree</a:t>
            </a:r>
            <a:r>
              <a:rPr lang="de-DE" dirty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Chessable</a:t>
            </a:r>
            <a:r>
              <a:rPr lang="de-DE" dirty="0"/>
              <a:t> Classroom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Bestseller: </a:t>
            </a:r>
            <a:r>
              <a:rPr lang="de-DE" dirty="0" err="1"/>
              <a:t>Woodpecker</a:t>
            </a:r>
            <a:r>
              <a:rPr lang="de-DE" dirty="0"/>
              <a:t> Methode (Taktiken)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FD3D1EA-872B-78B4-70CF-07E5C69B57FD}"/>
              </a:ext>
            </a:extLst>
          </p:cNvPr>
          <p:cNvSpPr txBox="1"/>
          <p:nvPr/>
        </p:nvSpPr>
        <p:spPr>
          <a:xfrm>
            <a:off x="3135223" y="1829661"/>
            <a:ext cx="131156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Funktionen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C48D1EF-34EB-9D4A-C8C8-A074DC8A4F77}"/>
              </a:ext>
            </a:extLst>
          </p:cNvPr>
          <p:cNvSpPr txBox="1"/>
          <p:nvPr/>
        </p:nvSpPr>
        <p:spPr>
          <a:xfrm>
            <a:off x="8788400" y="1890193"/>
            <a:ext cx="172258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Special Feature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5F07E96-F53D-02F0-2B0B-9E2E19E11001}"/>
              </a:ext>
            </a:extLst>
          </p:cNvPr>
          <p:cNvSpPr txBox="1"/>
          <p:nvPr/>
        </p:nvSpPr>
        <p:spPr>
          <a:xfrm>
            <a:off x="7677339" y="2416921"/>
            <a:ext cx="39264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Puzzle Connect (personalisierte Taktikpuzzle anhand eigener chess.com oder </a:t>
            </a:r>
            <a:r>
              <a:rPr lang="de-DE" dirty="0" err="1"/>
              <a:t>lichess</a:t>
            </a:r>
            <a:r>
              <a:rPr lang="de-DE" dirty="0"/>
              <a:t>-Partien) – </a:t>
            </a:r>
            <a:r>
              <a:rPr lang="de-DE" dirty="0" err="1"/>
              <a:t>Chessable</a:t>
            </a:r>
            <a:r>
              <a:rPr lang="de-DE" dirty="0"/>
              <a:t> Pro Mitgliedschaft erforderlich</a:t>
            </a:r>
          </a:p>
          <a:p>
            <a:r>
              <a:rPr lang="de-DE" dirty="0"/>
              <a:t>Chessable.com/puzzle-connect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6BF5716-0110-8B20-BC05-3FC8CCF4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E95-B4E0-41C2-9245-260B650C4333}" type="slidenum">
              <a:rPr lang="de-DE" smtClean="0"/>
              <a:t>13</a:t>
            </a:fld>
            <a:endParaRPr lang="de-DE"/>
          </a:p>
        </p:txBody>
      </p:sp>
      <p:pic>
        <p:nvPicPr>
          <p:cNvPr id="5122" name="Picture 2" descr="Getting ready for a BIG upgrade: We hope you like our new look - Chessable  Blog">
            <a:hlinkClick r:id="rId2"/>
            <a:extLst>
              <a:ext uri="{FF2B5EF4-FFF2-40B4-BE49-F238E27FC236}">
                <a16:creationId xmlns:a16="http://schemas.microsoft.com/office/drawing/2014/main" id="{D2F5CB56-8359-37C0-EB77-89F94F4F4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86" y="400803"/>
            <a:ext cx="3355606" cy="83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1C28E7E-8092-8BD3-8CB7-6A704D370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0914" y="3948850"/>
            <a:ext cx="2654060" cy="165749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B414172-D185-0100-6ACC-E93A530AB34A}"/>
              </a:ext>
            </a:extLst>
          </p:cNvPr>
          <p:cNvSpPr txBox="1"/>
          <p:nvPr/>
        </p:nvSpPr>
        <p:spPr>
          <a:xfrm>
            <a:off x="6695191" y="567405"/>
            <a:ext cx="21889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  <a:latin typeface="Arial" panose="020B0604020202020204" pitchFamily="34" charset="0"/>
              </a:rPr>
              <a:t>7)</a:t>
            </a:r>
            <a:endParaRPr lang="de-DE" sz="32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28D11D2-0457-4712-EB55-7F2C789FED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544" y="71443"/>
            <a:ext cx="1412131" cy="151181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8D5DF88-D51B-FF75-5278-7F9CC5CD68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02" y="26674"/>
            <a:ext cx="1378114" cy="1484123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3D5B4B10-6803-2B31-851A-D21921CC9E9D}"/>
              </a:ext>
            </a:extLst>
          </p:cNvPr>
          <p:cNvSpPr/>
          <p:nvPr/>
        </p:nvSpPr>
        <p:spPr>
          <a:xfrm>
            <a:off x="222090" y="346455"/>
            <a:ext cx="1026544" cy="96121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D02F3972-1CCB-91FB-3F96-4AEAEB9E0D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9176" y="149559"/>
            <a:ext cx="1339014" cy="136123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58AAED1-AD70-AC86-1D1F-C0C299D553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3110" y="107960"/>
            <a:ext cx="1369534" cy="1468186"/>
          </a:xfrm>
          <a:prstGeom prst="rect">
            <a:avLst/>
          </a:prstGeom>
        </p:spPr>
      </p:pic>
      <p:sp>
        <p:nvSpPr>
          <p:cNvPr id="2" name="Textfeld 1">
            <a:hlinkClick r:id="rId9"/>
            <a:extLst>
              <a:ext uri="{FF2B5EF4-FFF2-40B4-BE49-F238E27FC236}">
                <a16:creationId xmlns:a16="http://schemas.microsoft.com/office/drawing/2014/main" id="{86D4DC34-8786-2768-D6CF-AFBFB5012DC4}"/>
              </a:ext>
            </a:extLst>
          </p:cNvPr>
          <p:cNvSpPr txBox="1"/>
          <p:nvPr/>
        </p:nvSpPr>
        <p:spPr>
          <a:xfrm>
            <a:off x="0" y="5856455"/>
            <a:ext cx="11512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lternative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 Eröffnungsrepertoire-Trainer: </a:t>
            </a:r>
            <a:r>
              <a:rPr lang="de-DE" b="1" dirty="0" err="1">
                <a:solidFill>
                  <a:srgbClr val="000000"/>
                </a:solidFill>
                <a:latin typeface="Arial" panose="020B0604020202020204" pitchFamily="34" charset="0"/>
              </a:rPr>
              <a:t>ChessBase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de-DE" b="1" dirty="0" err="1">
                <a:solidFill>
                  <a:srgbClr val="000000"/>
                </a:solidFill>
                <a:latin typeface="Arial" panose="020B0604020202020204" pitchFamily="34" charset="0"/>
                <a:hlinkClick r:id="rId10"/>
              </a:rPr>
              <a:t>chessbook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de-DE" b="1" dirty="0" err="1">
                <a:solidFill>
                  <a:srgbClr val="000000"/>
                </a:solidFill>
                <a:latin typeface="Arial" panose="020B0604020202020204" pitchFamily="34" charset="0"/>
              </a:rPr>
              <a:t>chesstempo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, Chess Position Trainer</a:t>
            </a:r>
            <a:endParaRPr lang="de-DE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feld 4">
            <a:hlinkClick r:id="rId9"/>
            <a:extLst>
              <a:ext uri="{FF2B5EF4-FFF2-40B4-BE49-F238E27FC236}">
                <a16:creationId xmlns:a16="http://schemas.microsoft.com/office/drawing/2014/main" id="{782A8F92-FEF2-86BF-31D9-98A402D64C4F}"/>
              </a:ext>
            </a:extLst>
          </p:cNvPr>
          <p:cNvSpPr txBox="1"/>
          <p:nvPr/>
        </p:nvSpPr>
        <p:spPr>
          <a:xfrm>
            <a:off x="75922" y="6180284"/>
            <a:ext cx="10597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lternative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 interaktive E-Book-Reader: </a:t>
            </a:r>
            <a:r>
              <a:rPr lang="de-DE" b="1" dirty="0" err="1">
                <a:solidFill>
                  <a:srgbClr val="000000"/>
                </a:solidFill>
                <a:latin typeface="Arial" panose="020B0604020202020204" pitchFamily="34" charset="0"/>
              </a:rPr>
              <a:t>ForwardChess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, New in Chess </a:t>
            </a:r>
            <a:r>
              <a:rPr lang="de-DE" b="1" dirty="0" err="1">
                <a:solidFill>
                  <a:srgbClr val="000000"/>
                </a:solidFill>
                <a:latin typeface="Arial" panose="020B0604020202020204" pitchFamily="34" charset="0"/>
              </a:rPr>
              <a:t>books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000000"/>
                </a:solidFill>
                <a:latin typeface="Arial" panose="020B0604020202020204" pitchFamily="34" charset="0"/>
              </a:rPr>
              <a:t>app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, Chessvision.ai </a:t>
            </a:r>
            <a:endParaRPr lang="de-DE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feld 9">
            <a:hlinkClick r:id="rId9"/>
            <a:extLst>
              <a:ext uri="{FF2B5EF4-FFF2-40B4-BE49-F238E27FC236}">
                <a16:creationId xmlns:a16="http://schemas.microsoft.com/office/drawing/2014/main" id="{F7FE6E62-CCD4-44EA-0209-79880BDC3D60}"/>
              </a:ext>
            </a:extLst>
          </p:cNvPr>
          <p:cNvSpPr txBox="1"/>
          <p:nvPr/>
        </p:nvSpPr>
        <p:spPr>
          <a:xfrm>
            <a:off x="116178" y="6513840"/>
            <a:ext cx="118917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Alternative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 zu Taktiken aus eig. Partien: </a:t>
            </a:r>
            <a:r>
              <a:rPr lang="de-DE" b="1" dirty="0" err="1">
                <a:solidFill>
                  <a:srgbClr val="000000"/>
                </a:solidFill>
                <a:latin typeface="Arial" panose="020B0604020202020204" pitchFamily="34" charset="0"/>
              </a:rPr>
              <a:t>Aimchess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de-DE" b="1" dirty="0" err="1">
                <a:solidFill>
                  <a:srgbClr val="000000"/>
                </a:solidFill>
                <a:latin typeface="Arial" panose="020B0604020202020204" pitchFamily="34" charset="0"/>
              </a:rPr>
              <a:t>Retry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000000"/>
                </a:solidFill>
                <a:latin typeface="Arial" panose="020B0604020202020204" pitchFamily="34" charset="0"/>
              </a:rPr>
              <a:t>Mistakes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) oder lichess.org/</a:t>
            </a:r>
            <a:r>
              <a:rPr lang="de-DE" b="1" dirty="0" err="1">
                <a:solidFill>
                  <a:srgbClr val="000000"/>
                </a:solidFill>
                <a:latin typeface="Arial" panose="020B0604020202020204" pitchFamily="34" charset="0"/>
              </a:rPr>
              <a:t>training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de-DE" b="1" dirty="0" err="1">
                <a:solidFill>
                  <a:srgbClr val="000000"/>
                </a:solidFill>
                <a:latin typeface="Arial" panose="020B0604020202020204" pitchFamily="34" charset="0"/>
              </a:rPr>
              <a:t>of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-player</a:t>
            </a:r>
            <a:endParaRPr lang="de-DE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1902140-9956-82A0-A352-F8CEB1608365}"/>
              </a:ext>
            </a:extLst>
          </p:cNvPr>
          <p:cNvSpPr txBox="1"/>
          <p:nvPr/>
        </p:nvSpPr>
        <p:spPr>
          <a:xfrm>
            <a:off x="11481757" y="6538912"/>
            <a:ext cx="71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20:30</a:t>
            </a:r>
          </a:p>
        </p:txBody>
      </p:sp>
    </p:spTree>
    <p:extLst>
      <p:ext uri="{BB962C8B-B14F-4D97-AF65-F5344CB8AC3E}">
        <p14:creationId xmlns:p14="http://schemas.microsoft.com/office/powerpoint/2010/main" val="1388748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D928343F-3AE5-B71F-6E11-3EA9EE06B1C5}"/>
              </a:ext>
            </a:extLst>
          </p:cNvPr>
          <p:cNvCxnSpPr/>
          <p:nvPr/>
        </p:nvCxnSpPr>
        <p:spPr>
          <a:xfrm>
            <a:off x="654997" y="1583253"/>
            <a:ext cx="106967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8DBDF724-1AE7-8677-551F-01CF24C0C168}"/>
              </a:ext>
            </a:extLst>
          </p:cNvPr>
          <p:cNvSpPr txBox="1"/>
          <p:nvPr/>
        </p:nvSpPr>
        <p:spPr>
          <a:xfrm>
            <a:off x="2087417" y="2940379"/>
            <a:ext cx="43872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9,7 Mio. Partien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Aktuelle Eröffnungsneuheiten (</a:t>
            </a:r>
            <a:r>
              <a:rPr lang="de-DE" dirty="0" err="1"/>
              <a:t>Openings</a:t>
            </a:r>
            <a:r>
              <a:rPr lang="de-DE" dirty="0" err="1">
                <a:sym typeface="Wingdings" panose="05000000000000000000" pitchFamily="2" charset="2"/>
              </a:rPr>
              <a:t>Novelties</a:t>
            </a:r>
            <a:r>
              <a:rPr lang="de-DE" dirty="0">
                <a:sym typeface="Wingdings" panose="05000000000000000000" pitchFamily="2" charset="2"/>
              </a:rPr>
              <a:t>) (!)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Eröffnungs-Explorer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Partien aktueller Turniere (</a:t>
            </a:r>
            <a:r>
              <a:rPr lang="de-DE" dirty="0" err="1">
                <a:sym typeface="Wingdings" panose="05000000000000000000" pitchFamily="2" charset="2"/>
              </a:rPr>
              <a:t>Tournaments</a:t>
            </a:r>
            <a:r>
              <a:rPr lang="de-DE" dirty="0">
                <a:sym typeface="Wingdings" panose="05000000000000000000" pitchFamily="2" charset="2"/>
              </a:rPr>
              <a:t>)</a:t>
            </a:r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FD3D1EA-872B-78B4-70CF-07E5C69B57FD}"/>
              </a:ext>
            </a:extLst>
          </p:cNvPr>
          <p:cNvSpPr txBox="1"/>
          <p:nvPr/>
        </p:nvSpPr>
        <p:spPr>
          <a:xfrm>
            <a:off x="2540000" y="1890193"/>
            <a:ext cx="131156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Funktionen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C48D1EF-34EB-9D4A-C8C8-A074DC8A4F77}"/>
              </a:ext>
            </a:extLst>
          </p:cNvPr>
          <p:cNvSpPr txBox="1"/>
          <p:nvPr/>
        </p:nvSpPr>
        <p:spPr>
          <a:xfrm>
            <a:off x="8788400" y="1890193"/>
            <a:ext cx="172258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Special Feature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5F07E96-F53D-02F0-2B0B-9E2E19E11001}"/>
              </a:ext>
            </a:extLst>
          </p:cNvPr>
          <p:cNvSpPr txBox="1"/>
          <p:nvPr/>
        </p:nvSpPr>
        <p:spPr>
          <a:xfrm>
            <a:off x="8302434" y="2694117"/>
            <a:ext cx="30493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Suche, ob es zu bestimmter Position bekannte Partien gibt (</a:t>
            </a:r>
            <a:r>
              <a:rPr lang="de-DE" dirty="0" err="1"/>
              <a:t>Games</a:t>
            </a:r>
            <a:r>
              <a:rPr lang="de-DE" dirty="0" err="1">
                <a:sym typeface="Wingdings" panose="05000000000000000000" pitchFamily="2" charset="2"/>
              </a:rPr>
              <a:t>GamesPosition</a:t>
            </a:r>
            <a:r>
              <a:rPr lang="de-DE" dirty="0">
                <a:sym typeface="Wingdings" panose="05000000000000000000" pitchFamily="2" charset="2"/>
              </a:rPr>
              <a:t>)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AFDDA9-9BC3-C8D9-4F42-72E0EF926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679" y="4076276"/>
            <a:ext cx="3781030" cy="1758784"/>
          </a:xfrm>
          <a:prstGeom prst="rect">
            <a:avLst/>
          </a:prstGeom>
        </p:spPr>
      </p:pic>
      <p:pic>
        <p:nvPicPr>
          <p:cNvPr id="4098" name="Picture 2" descr="ChessBites Home">
            <a:hlinkClick r:id="rId3"/>
            <a:extLst>
              <a:ext uri="{FF2B5EF4-FFF2-40B4-BE49-F238E27FC236}">
                <a16:creationId xmlns:a16="http://schemas.microsoft.com/office/drawing/2014/main" id="{671540F8-F37B-FBDC-95CE-6FC650138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91" y="335350"/>
            <a:ext cx="3298182" cy="93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01FB375-9E0F-066A-A7F9-01745D90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E95-B4E0-41C2-9245-260B650C4333}" type="slidenum">
              <a:rPr lang="de-DE" smtClean="0"/>
              <a:t>14</a:t>
            </a:fld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7505F51-F0E3-C9F3-F8F0-9A8CEB6DD747}"/>
              </a:ext>
            </a:extLst>
          </p:cNvPr>
          <p:cNvSpPr txBox="1"/>
          <p:nvPr/>
        </p:nvSpPr>
        <p:spPr>
          <a:xfrm>
            <a:off x="7024058" y="535640"/>
            <a:ext cx="7227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  <a:latin typeface="Arial" panose="020B0604020202020204" pitchFamily="34" charset="0"/>
              </a:rPr>
              <a:t>8)</a:t>
            </a:r>
            <a:endParaRPr lang="de-DE" sz="3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AB29840-7D0F-8239-0E16-748EE6E72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132" y="34106"/>
            <a:ext cx="1287507" cy="1403053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C41729BC-08F3-48EC-2AC3-E6D2CAAAB74E}"/>
              </a:ext>
            </a:extLst>
          </p:cNvPr>
          <p:cNvSpPr/>
          <p:nvPr/>
        </p:nvSpPr>
        <p:spPr>
          <a:xfrm>
            <a:off x="301924" y="292524"/>
            <a:ext cx="1026544" cy="96121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02A2EF8-76D1-FCD0-64FB-C785B0DD966D}"/>
              </a:ext>
            </a:extLst>
          </p:cNvPr>
          <p:cNvSpPr txBox="1"/>
          <p:nvPr/>
        </p:nvSpPr>
        <p:spPr>
          <a:xfrm>
            <a:off x="11481757" y="6538912"/>
            <a:ext cx="71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20:35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55DA193-C959-E5BE-EAA0-D90F55A8FBA8}"/>
              </a:ext>
            </a:extLst>
          </p:cNvPr>
          <p:cNvSpPr txBox="1"/>
          <p:nvPr/>
        </p:nvSpPr>
        <p:spPr>
          <a:xfrm>
            <a:off x="5911912" y="5934699"/>
            <a:ext cx="59752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FEN-Eingabe, z.B. </a:t>
            </a:r>
            <a:br>
              <a:rPr lang="de-DE" sz="1400" dirty="0"/>
            </a:br>
            <a:r>
              <a:rPr lang="de-DE" sz="1400" dirty="0"/>
              <a:t>rnbqkb1r/ppp1pppp/5n2/1P1p4/8/4PN2/PBPP1PPP/RN1QKB1R b </a:t>
            </a:r>
            <a:r>
              <a:rPr lang="de-DE" sz="1400" dirty="0" err="1"/>
              <a:t>KQkq</a:t>
            </a:r>
            <a:r>
              <a:rPr lang="de-DE" sz="1400" dirty="0"/>
              <a:t> - 2 5</a:t>
            </a:r>
          </a:p>
        </p:txBody>
      </p:sp>
    </p:spTree>
    <p:extLst>
      <p:ext uri="{BB962C8B-B14F-4D97-AF65-F5344CB8AC3E}">
        <p14:creationId xmlns:p14="http://schemas.microsoft.com/office/powerpoint/2010/main" val="1130863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D4B70A0-2204-7F6E-31D1-F4F1306D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E95-B4E0-41C2-9245-260B650C4333}" type="slidenum">
              <a:rPr lang="de-DE" smtClean="0"/>
              <a:t>15</a:t>
            </a:fld>
            <a:endParaRPr lang="de-DE"/>
          </a:p>
        </p:txBody>
      </p:sp>
      <p:pic>
        <p:nvPicPr>
          <p:cNvPr id="3" name="Grafik 2">
            <a:hlinkClick r:id="rId2"/>
            <a:extLst>
              <a:ext uri="{FF2B5EF4-FFF2-40B4-BE49-F238E27FC236}">
                <a16:creationId xmlns:a16="http://schemas.microsoft.com/office/drawing/2014/main" id="{C1CBBF70-1B44-FED7-EECA-4B414EC6D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29" y="267933"/>
            <a:ext cx="4040827" cy="124333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165903E-B107-B6FC-01EF-EC7CE2D93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945" y="1194585"/>
            <a:ext cx="4884273" cy="485765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1B30C03-6781-C3FB-7138-28A6BAB8101D}"/>
              </a:ext>
            </a:extLst>
          </p:cNvPr>
          <p:cNvSpPr txBox="1"/>
          <p:nvPr/>
        </p:nvSpPr>
        <p:spPr>
          <a:xfrm>
            <a:off x="473929" y="1892174"/>
            <a:ext cx="41374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Kramnik-</a:t>
            </a:r>
            <a:r>
              <a:rPr lang="de-DE" dirty="0" err="1"/>
              <a:t>Leko</a:t>
            </a:r>
            <a:r>
              <a:rPr lang="de-DE" dirty="0"/>
              <a:t>, Budapest 2001</a:t>
            </a:r>
          </a:p>
          <a:p>
            <a:r>
              <a:rPr lang="de-DE" dirty="0"/>
              <a:t>Weiß am Zug: Was ist der beste Zug?</a:t>
            </a:r>
          </a:p>
          <a:p>
            <a:endParaRPr lang="de-DE" dirty="0"/>
          </a:p>
          <a:p>
            <a:r>
              <a:rPr lang="pt-BR" dirty="0"/>
              <a:t>FEN: </a:t>
            </a:r>
            <a:br>
              <a:rPr lang="pt-BR" dirty="0"/>
            </a:br>
            <a:r>
              <a:rPr lang="pt-BR" dirty="0"/>
              <a:t>2rq1rk1/R2n1ppp/4p3/2pb4/5B2/6P1/1Q2PPBP/3R2K1 w - - 0 1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>
                <a:hlinkClick r:id="rId5"/>
              </a:rPr>
              <a:t>Schachanalyse-Brett und PGN-Editor - Chess.com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DecodeChess</a:t>
            </a:r>
            <a:r>
              <a:rPr lang="de-DE" dirty="0"/>
              <a:t>: </a:t>
            </a:r>
          </a:p>
          <a:p>
            <a:r>
              <a:rPr lang="en-US" dirty="0">
                <a:hlinkClick r:id="rId6"/>
              </a:rPr>
              <a:t>Free Chess Analysis </a:t>
            </a:r>
            <a:r>
              <a:rPr lang="en-US" dirty="0" err="1">
                <a:hlinkClick r:id="rId6"/>
              </a:rPr>
              <a:t>Board+Chess</a:t>
            </a:r>
            <a:r>
              <a:rPr lang="en-US" dirty="0">
                <a:hlinkClick r:id="rId6"/>
              </a:rPr>
              <a:t> Explainer (decodechess.com)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8355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D928343F-3AE5-B71F-6E11-3EA9EE06B1C5}"/>
              </a:ext>
            </a:extLst>
          </p:cNvPr>
          <p:cNvCxnSpPr/>
          <p:nvPr/>
        </p:nvCxnSpPr>
        <p:spPr>
          <a:xfrm>
            <a:off x="654997" y="1583253"/>
            <a:ext cx="106967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8DBDF724-1AE7-8677-551F-01CF24C0C168}"/>
              </a:ext>
            </a:extLst>
          </p:cNvPr>
          <p:cNvSpPr txBox="1"/>
          <p:nvPr/>
        </p:nvSpPr>
        <p:spPr>
          <a:xfrm>
            <a:off x="708732" y="2636733"/>
            <a:ext cx="53872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i="0" dirty="0">
                <a:effectLst/>
                <a:latin typeface="adelle"/>
              </a:rPr>
              <a:t>Der erste KI-Schachlehrer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delle"/>
              </a:rPr>
              <a:t>Importieren von Stellungen oder ganzen Partien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i="0" dirty="0">
                <a:effectLst/>
                <a:latin typeface="adelle"/>
              </a:rPr>
              <a:t>Decodieren eine</a:t>
            </a:r>
            <a:r>
              <a:rPr lang="de-DE" dirty="0">
                <a:latin typeface="adelle"/>
              </a:rPr>
              <a:t>r Partie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i="0" dirty="0">
                <a:effectLst/>
                <a:latin typeface="adelle"/>
              </a:rPr>
              <a:t>„Grab tiefer“ oder gelbes Plus: Decodieren einer kon</a:t>
            </a:r>
            <a:r>
              <a:rPr lang="de-DE" dirty="0">
                <a:latin typeface="adelle"/>
              </a:rPr>
              <a:t>kreten Stellung</a:t>
            </a:r>
            <a:endParaRPr lang="de-DE" b="0" i="0" dirty="0">
              <a:effectLst/>
              <a:latin typeface="adell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i="0" dirty="0">
                <a:effectLst/>
                <a:latin typeface="adelle"/>
              </a:rPr>
              <a:t>Erklärt das </a:t>
            </a:r>
            <a:r>
              <a:rPr lang="de-DE" b="0" i="1" dirty="0">
                <a:effectLst/>
                <a:latin typeface="adelle"/>
              </a:rPr>
              <a:t>Warum</a:t>
            </a:r>
            <a:r>
              <a:rPr lang="de-DE" b="0" i="0" dirty="0">
                <a:effectLst/>
                <a:latin typeface="adelle"/>
              </a:rPr>
              <a:t> hinter Schachzügen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delle"/>
              </a:rPr>
              <a:t>Free-Version: Erklärt den </a:t>
            </a:r>
            <a:r>
              <a:rPr lang="de-DE" i="1" dirty="0">
                <a:latin typeface="adelle"/>
              </a:rPr>
              <a:t>besten</a:t>
            </a:r>
            <a:r>
              <a:rPr lang="de-DE" dirty="0">
                <a:latin typeface="adelle"/>
              </a:rPr>
              <a:t> Zug, Aufgaben der Figuren, Drohungen, gute Züge, Pläne, Konzepte…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delle"/>
              </a:rPr>
              <a:t>Kostenpflichtige Version: erklärt auch den </a:t>
            </a:r>
            <a:r>
              <a:rPr lang="de-DE" i="1" dirty="0">
                <a:latin typeface="adelle"/>
              </a:rPr>
              <a:t>gespielten</a:t>
            </a:r>
            <a:r>
              <a:rPr lang="de-DE" dirty="0">
                <a:latin typeface="adelle"/>
              </a:rPr>
              <a:t> Zug (warum gut/nicht gut…) </a:t>
            </a:r>
            <a:endParaRPr lang="de-DE" b="0" i="0" dirty="0">
              <a:effectLst/>
              <a:latin typeface="adelle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FD3D1EA-872B-78B4-70CF-07E5C69B57FD}"/>
              </a:ext>
            </a:extLst>
          </p:cNvPr>
          <p:cNvSpPr txBox="1"/>
          <p:nvPr/>
        </p:nvSpPr>
        <p:spPr>
          <a:xfrm>
            <a:off x="2540000" y="1890193"/>
            <a:ext cx="131156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Funktionen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C48D1EF-34EB-9D4A-C8C8-A074DC8A4F77}"/>
              </a:ext>
            </a:extLst>
          </p:cNvPr>
          <p:cNvSpPr txBox="1"/>
          <p:nvPr/>
        </p:nvSpPr>
        <p:spPr>
          <a:xfrm>
            <a:off x="8788400" y="1890193"/>
            <a:ext cx="172258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Special Feature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BEDA357-CF71-658B-603E-EA6A5773ABF5}"/>
              </a:ext>
            </a:extLst>
          </p:cNvPr>
          <p:cNvSpPr txBox="1"/>
          <p:nvPr/>
        </p:nvSpPr>
        <p:spPr>
          <a:xfrm>
            <a:off x="8547115" y="2636733"/>
            <a:ext cx="2729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Erklärvideo mit </a:t>
            </a:r>
            <a:br>
              <a:rPr lang="de-DE" dirty="0"/>
            </a:br>
            <a:r>
              <a:rPr lang="de-DE" dirty="0"/>
              <a:t>IM Ruben Gideon Köllner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D6B9917-30EA-7E4D-D1B5-421039723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E95-B4E0-41C2-9245-260B650C4333}" type="slidenum">
              <a:rPr lang="de-DE" smtClean="0"/>
              <a:t>16</a:t>
            </a:fld>
            <a:endParaRPr lang="de-DE"/>
          </a:p>
        </p:txBody>
      </p:sp>
      <p:pic>
        <p:nvPicPr>
          <p:cNvPr id="5" name="Grafik 4">
            <a:hlinkClick r:id="rId2"/>
            <a:extLst>
              <a:ext uri="{FF2B5EF4-FFF2-40B4-BE49-F238E27FC236}">
                <a16:creationId xmlns:a16="http://schemas.microsoft.com/office/drawing/2014/main" id="{48D512E5-6EDD-599F-CD1C-BEA2D9A07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929" y="3660272"/>
            <a:ext cx="4438834" cy="2485304"/>
          </a:xfrm>
          <a:prstGeom prst="rect">
            <a:avLst/>
          </a:prstGeom>
        </p:spPr>
      </p:pic>
      <p:pic>
        <p:nvPicPr>
          <p:cNvPr id="11" name="Grafik 10">
            <a:hlinkClick r:id="rId4"/>
            <a:extLst>
              <a:ext uri="{FF2B5EF4-FFF2-40B4-BE49-F238E27FC236}">
                <a16:creationId xmlns:a16="http://schemas.microsoft.com/office/drawing/2014/main" id="{31741A2A-B74C-63DA-D8AF-0CEC8F34EA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5797" y="186452"/>
            <a:ext cx="4040827" cy="124333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FDD1445-CA22-59F0-7288-C3901120D5A4}"/>
              </a:ext>
            </a:extLst>
          </p:cNvPr>
          <p:cNvSpPr txBox="1"/>
          <p:nvPr/>
        </p:nvSpPr>
        <p:spPr>
          <a:xfrm>
            <a:off x="6678469" y="517487"/>
            <a:ext cx="7227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  <a:latin typeface="Arial" panose="020B0604020202020204" pitchFamily="34" charset="0"/>
              </a:rPr>
              <a:t>9)</a:t>
            </a:r>
            <a:endParaRPr lang="de-DE" sz="3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FEA0F25-F425-4A66-EB49-C1E3BE46BB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370" y="70166"/>
            <a:ext cx="1396611" cy="1436352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D82E1713-DF67-C4BC-B42E-A8A239AB3C40}"/>
              </a:ext>
            </a:extLst>
          </p:cNvPr>
          <p:cNvSpPr/>
          <p:nvPr/>
        </p:nvSpPr>
        <p:spPr>
          <a:xfrm>
            <a:off x="442404" y="327512"/>
            <a:ext cx="1026544" cy="96121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8353373-7234-049C-42FD-B5FCF30D0576}"/>
              </a:ext>
            </a:extLst>
          </p:cNvPr>
          <p:cNvSpPr txBox="1"/>
          <p:nvPr/>
        </p:nvSpPr>
        <p:spPr>
          <a:xfrm>
            <a:off x="11481757" y="6538912"/>
            <a:ext cx="71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20:45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206D775-B35F-3F95-4A7A-0A1D4CB5F2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6031" y="1802261"/>
            <a:ext cx="1514686" cy="457264"/>
          </a:xfrm>
          <a:prstGeom prst="rect">
            <a:avLst/>
          </a:prstGeom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7E13F08A-8F16-8359-1B5E-A012ED615DE8}"/>
              </a:ext>
            </a:extLst>
          </p:cNvPr>
          <p:cNvCxnSpPr/>
          <p:nvPr/>
        </p:nvCxnSpPr>
        <p:spPr>
          <a:xfrm flipV="1">
            <a:off x="3494638" y="2219497"/>
            <a:ext cx="3051017" cy="1340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44A9D61E-613F-D39C-E941-4214402C1790}"/>
              </a:ext>
            </a:extLst>
          </p:cNvPr>
          <p:cNvCxnSpPr/>
          <p:nvPr/>
        </p:nvCxnSpPr>
        <p:spPr>
          <a:xfrm flipV="1">
            <a:off x="2000816" y="2259525"/>
            <a:ext cx="3530851" cy="1054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822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D928343F-3AE5-B71F-6E11-3EA9EE06B1C5}"/>
              </a:ext>
            </a:extLst>
          </p:cNvPr>
          <p:cNvCxnSpPr/>
          <p:nvPr/>
        </p:nvCxnSpPr>
        <p:spPr>
          <a:xfrm>
            <a:off x="654997" y="1583253"/>
            <a:ext cx="106967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8DBDF724-1AE7-8677-551F-01CF24C0C168}"/>
              </a:ext>
            </a:extLst>
          </p:cNvPr>
          <p:cNvSpPr txBox="1"/>
          <p:nvPr/>
        </p:nvSpPr>
        <p:spPr>
          <a:xfrm>
            <a:off x="1482772" y="2842043"/>
            <a:ext cx="43872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Taktikpuzzles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Puzzle filtern </a:t>
            </a:r>
            <a:r>
              <a:rPr lang="de-DE" dirty="0"/>
              <a:t>nach Eröffnung, aus der es resultiert (wie </a:t>
            </a:r>
            <a:r>
              <a:rPr lang="de-DE" dirty="0" err="1"/>
              <a:t>lichess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Puzzle filtern </a:t>
            </a:r>
            <a:r>
              <a:rPr lang="de-DE" dirty="0"/>
              <a:t>nach taktischem Motiv (wichtig für Mustererkennung)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Puzzle filtern nach berühmtem Spieler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FD3D1EA-872B-78B4-70CF-07E5C69B57FD}"/>
              </a:ext>
            </a:extLst>
          </p:cNvPr>
          <p:cNvSpPr txBox="1"/>
          <p:nvPr/>
        </p:nvSpPr>
        <p:spPr>
          <a:xfrm>
            <a:off x="2540000" y="1890193"/>
            <a:ext cx="131156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Funktionen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C48D1EF-34EB-9D4A-C8C8-A074DC8A4F77}"/>
              </a:ext>
            </a:extLst>
          </p:cNvPr>
          <p:cNvSpPr txBox="1"/>
          <p:nvPr/>
        </p:nvSpPr>
        <p:spPr>
          <a:xfrm>
            <a:off x="8788400" y="1890193"/>
            <a:ext cx="172258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Special Feature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BEDA357-CF71-658B-603E-EA6A5773ABF5}"/>
              </a:ext>
            </a:extLst>
          </p:cNvPr>
          <p:cNvSpPr txBox="1"/>
          <p:nvPr/>
        </p:nvSpPr>
        <p:spPr>
          <a:xfrm>
            <a:off x="7882881" y="2657377"/>
            <a:ext cx="3545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Puzzle Inception: Du weißt nicht, ob es eine Taktik ist oder nicht… 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9DBF5DC-A9C6-8C3E-2BA1-645E40DA5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E95-B4E0-41C2-9245-260B650C4333}" type="slidenum">
              <a:rPr lang="de-DE" smtClean="0"/>
              <a:t>17</a:t>
            </a:fld>
            <a:endParaRPr lang="de-DE"/>
          </a:p>
        </p:txBody>
      </p:sp>
      <p:pic>
        <p:nvPicPr>
          <p:cNvPr id="1026" name="Picture 2" descr="ChessPuzzle.net: Verbessere dein Schach mit Taktiktraining - ChessPuzzle.net">
            <a:extLst>
              <a:ext uri="{FF2B5EF4-FFF2-40B4-BE49-F238E27FC236}">
                <a16:creationId xmlns:a16="http://schemas.microsoft.com/office/drawing/2014/main" id="{24D30C2C-45C6-6CA3-C25A-1AFF51931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598" y="163346"/>
            <a:ext cx="1323452" cy="132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hlinkClick r:id="rId3"/>
            <a:extLst>
              <a:ext uri="{FF2B5EF4-FFF2-40B4-BE49-F238E27FC236}">
                <a16:creationId xmlns:a16="http://schemas.microsoft.com/office/drawing/2014/main" id="{0AAD75E2-08B3-1B57-176A-182F980189DD}"/>
              </a:ext>
            </a:extLst>
          </p:cNvPr>
          <p:cNvSpPr txBox="1"/>
          <p:nvPr/>
        </p:nvSpPr>
        <p:spPr>
          <a:xfrm>
            <a:off x="5604082" y="552621"/>
            <a:ext cx="59346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200" b="1" dirty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r>
              <a:rPr lang="de-DE" sz="32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)                 Chesspuzzle.net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D2EF008-6B20-7BE1-FB0A-79B077FC2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8653" y="4132319"/>
            <a:ext cx="4549137" cy="91871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3008599-B076-8B99-D347-2042134DE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07" y="24947"/>
            <a:ext cx="1453597" cy="1558305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453E8CA1-D64B-558C-4650-0E8408ED45DE}"/>
              </a:ext>
            </a:extLst>
          </p:cNvPr>
          <p:cNvSpPr/>
          <p:nvPr/>
        </p:nvSpPr>
        <p:spPr>
          <a:xfrm>
            <a:off x="297132" y="325309"/>
            <a:ext cx="1026544" cy="96121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hlinkClick r:id="rId6"/>
            <a:extLst>
              <a:ext uri="{FF2B5EF4-FFF2-40B4-BE49-F238E27FC236}">
                <a16:creationId xmlns:a16="http://schemas.microsoft.com/office/drawing/2014/main" id="{700CC465-905C-C031-B551-D6CA4F486E50}"/>
              </a:ext>
            </a:extLst>
          </p:cNvPr>
          <p:cNvSpPr txBox="1"/>
          <p:nvPr/>
        </p:nvSpPr>
        <p:spPr>
          <a:xfrm>
            <a:off x="72775" y="6345307"/>
            <a:ext cx="8989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Alternative Taktiktrainer: </a:t>
            </a:r>
            <a:r>
              <a:rPr lang="de-DE" b="1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Chesstempo</a:t>
            </a:r>
            <a:r>
              <a:rPr lang="de-DE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, chess.com, </a:t>
            </a:r>
            <a:r>
              <a:rPr lang="de-DE" b="1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lichess</a:t>
            </a:r>
            <a:r>
              <a:rPr lang="de-DE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lang="de-DE" b="1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RealChess</a:t>
            </a:r>
            <a:r>
              <a:rPr lang="de-DE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App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FA7B271-5042-1987-FF4A-90A4F888769E}"/>
              </a:ext>
            </a:extLst>
          </p:cNvPr>
          <p:cNvSpPr txBox="1"/>
          <p:nvPr/>
        </p:nvSpPr>
        <p:spPr>
          <a:xfrm>
            <a:off x="11481757" y="6538912"/>
            <a:ext cx="71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20:50</a:t>
            </a:r>
          </a:p>
        </p:txBody>
      </p:sp>
    </p:spTree>
    <p:extLst>
      <p:ext uri="{BB962C8B-B14F-4D97-AF65-F5344CB8AC3E}">
        <p14:creationId xmlns:p14="http://schemas.microsoft.com/office/powerpoint/2010/main" val="2148276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D928343F-3AE5-B71F-6E11-3EA9EE06B1C5}"/>
              </a:ext>
            </a:extLst>
          </p:cNvPr>
          <p:cNvCxnSpPr/>
          <p:nvPr/>
        </p:nvCxnSpPr>
        <p:spPr>
          <a:xfrm>
            <a:off x="654997" y="1583253"/>
            <a:ext cx="106967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8DBDF724-1AE7-8677-551F-01CF24C0C168}"/>
              </a:ext>
            </a:extLst>
          </p:cNvPr>
          <p:cNvSpPr txBox="1"/>
          <p:nvPr/>
        </p:nvSpPr>
        <p:spPr>
          <a:xfrm>
            <a:off x="1579417" y="2761673"/>
            <a:ext cx="43872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Organisation zur Förderung des Kindergartenschachs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Chipschach-Methode für Kindergärten </a:t>
            </a:r>
            <a:br>
              <a:rPr lang="de-DE" dirty="0"/>
            </a:br>
            <a:r>
              <a:rPr lang="de-DE" dirty="0"/>
              <a:t>(ab 3 Jahren!)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Gangart der Figuren lernen mit Hilfe von Chips, die geschlagen werden müssen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Zahlreiche Übungen online abrufbar unter </a:t>
            </a:r>
            <a:r>
              <a:rPr lang="de-DE" dirty="0" err="1"/>
              <a:t>Chipschach</a:t>
            </a:r>
            <a:r>
              <a:rPr lang="de-DE" dirty="0" err="1">
                <a:sym typeface="Wingdings" panose="05000000000000000000" pitchFamily="2" charset="2"/>
              </a:rPr>
              <a:t>Spielbereich</a:t>
            </a: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Zusätzlich: </a:t>
            </a:r>
            <a:r>
              <a:rPr lang="de-DE" dirty="0" err="1"/>
              <a:t>Minigames</a:t>
            </a:r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FD3D1EA-872B-78B4-70CF-07E5C69B57FD}"/>
              </a:ext>
            </a:extLst>
          </p:cNvPr>
          <p:cNvSpPr txBox="1"/>
          <p:nvPr/>
        </p:nvSpPr>
        <p:spPr>
          <a:xfrm>
            <a:off x="2540000" y="1890193"/>
            <a:ext cx="131156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Funktionen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C48D1EF-34EB-9D4A-C8C8-A074DC8A4F77}"/>
              </a:ext>
            </a:extLst>
          </p:cNvPr>
          <p:cNvSpPr txBox="1"/>
          <p:nvPr/>
        </p:nvSpPr>
        <p:spPr>
          <a:xfrm>
            <a:off x="8788400" y="1890193"/>
            <a:ext cx="172258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Special Feature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BEDA357-CF71-658B-603E-EA6A5773ABF5}"/>
              </a:ext>
            </a:extLst>
          </p:cNvPr>
          <p:cNvSpPr txBox="1"/>
          <p:nvPr/>
        </p:nvSpPr>
        <p:spPr>
          <a:xfrm>
            <a:off x="8610600" y="2655956"/>
            <a:ext cx="21491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Mehrspieler-Modus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EAD1617-39EE-B76E-C0B8-7972B2F1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E95-B4E0-41C2-9245-260B650C4333}" type="slidenum">
              <a:rPr lang="de-DE" smtClean="0"/>
              <a:t>18</a:t>
            </a:fld>
            <a:endParaRPr lang="de-DE"/>
          </a:p>
        </p:txBody>
      </p:sp>
      <p:pic>
        <p:nvPicPr>
          <p:cNvPr id="5" name="Grafik 4">
            <a:hlinkClick r:id="rId2"/>
            <a:extLst>
              <a:ext uri="{FF2B5EF4-FFF2-40B4-BE49-F238E27FC236}">
                <a16:creationId xmlns:a16="http://schemas.microsoft.com/office/drawing/2014/main" id="{42D3409A-14F0-F18A-849A-ECB51C518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354" y="404834"/>
            <a:ext cx="3993420" cy="756298"/>
          </a:xfrm>
          <a:prstGeom prst="rect">
            <a:avLst/>
          </a:prstGeom>
        </p:spPr>
      </p:pic>
      <p:pic>
        <p:nvPicPr>
          <p:cNvPr id="7" name="Grafik 6">
            <a:hlinkClick r:id="rId4"/>
            <a:extLst>
              <a:ext uri="{FF2B5EF4-FFF2-40B4-BE49-F238E27FC236}">
                <a16:creationId xmlns:a16="http://schemas.microsoft.com/office/drawing/2014/main" id="{DB3532A1-B0B6-5A12-10BB-053B838F3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6082" y="3409140"/>
            <a:ext cx="2487215" cy="2484408"/>
          </a:xfrm>
          <a:prstGeom prst="rect">
            <a:avLst/>
          </a:prstGeom>
        </p:spPr>
      </p:pic>
      <p:sp>
        <p:nvSpPr>
          <p:cNvPr id="3" name="Textfeld 2">
            <a:hlinkClick r:id="rId6"/>
            <a:extLst>
              <a:ext uri="{FF2B5EF4-FFF2-40B4-BE49-F238E27FC236}">
                <a16:creationId xmlns:a16="http://schemas.microsoft.com/office/drawing/2014/main" id="{306AE6CB-465F-DBFF-0FE7-9132B9578E84}"/>
              </a:ext>
            </a:extLst>
          </p:cNvPr>
          <p:cNvSpPr txBox="1"/>
          <p:nvPr/>
        </p:nvSpPr>
        <p:spPr>
          <a:xfrm>
            <a:off x="190763" y="6033184"/>
            <a:ext cx="12001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alternative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 Tools für Kinderschach: </a:t>
            </a:r>
            <a:r>
              <a:rPr lang="de-DE" b="1" dirty="0" err="1">
                <a:solidFill>
                  <a:srgbClr val="000000"/>
                </a:solidFill>
                <a:latin typeface="Arial" panose="020B0604020202020204" pitchFamily="34" charset="0"/>
              </a:rPr>
              <a:t>AcornChess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de-DE" b="1" dirty="0" err="1">
                <a:solidFill>
                  <a:srgbClr val="000000"/>
                </a:solidFill>
                <a:latin typeface="Arial" panose="020B0604020202020204" pitchFamily="34" charset="0"/>
              </a:rPr>
              <a:t>Chessity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de-DE" b="1" dirty="0" err="1">
                <a:solidFill>
                  <a:srgbClr val="000000"/>
                </a:solidFill>
                <a:latin typeface="Arial" panose="020B0604020202020204" pitchFamily="34" charset="0"/>
              </a:rPr>
              <a:t>ChessKid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de-DE" b="1" dirty="0" err="1">
                <a:solidFill>
                  <a:srgbClr val="000000"/>
                </a:solidFill>
                <a:latin typeface="Arial" panose="020B0604020202020204" pitchFamily="34" charset="0"/>
              </a:rPr>
              <a:t>ChessMatec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 (englisch), Fritz &amp; Fertig</a:t>
            </a:r>
          </a:p>
          <a:p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alternative Seiten für </a:t>
            </a:r>
            <a:r>
              <a:rPr lang="de-DE" b="1" dirty="0" err="1">
                <a:solidFill>
                  <a:srgbClr val="000000"/>
                </a:solidFill>
                <a:latin typeface="Arial" panose="020B0604020202020204" pitchFamily="34" charset="0"/>
              </a:rPr>
              <a:t>Minigames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: schachgefluester.de/</a:t>
            </a:r>
            <a:r>
              <a:rPr lang="de-DE" b="1" dirty="0" err="1">
                <a:solidFill>
                  <a:srgbClr val="000000"/>
                </a:solidFill>
                <a:latin typeface="Arial" panose="020B0604020202020204" pitchFamily="34" charset="0"/>
              </a:rPr>
              <a:t>minigames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, Grenke Chess Kids auf YouTube</a:t>
            </a:r>
            <a:endParaRPr lang="de-DE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3CC237B-0D9B-F22C-98EB-E01A2CC2E48E}"/>
              </a:ext>
            </a:extLst>
          </p:cNvPr>
          <p:cNvSpPr txBox="1"/>
          <p:nvPr/>
        </p:nvSpPr>
        <p:spPr>
          <a:xfrm>
            <a:off x="6581955" y="457787"/>
            <a:ext cx="1095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  <a:latin typeface="Arial" panose="020B0604020202020204" pitchFamily="34" charset="0"/>
              </a:rPr>
              <a:t>11</a:t>
            </a:r>
            <a:r>
              <a:rPr lang="de-DE" sz="32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) </a:t>
            </a:r>
            <a:endParaRPr lang="de-DE" sz="32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CCBC0DC-2725-1970-69CC-373B4B48FA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354" y="45024"/>
            <a:ext cx="1458063" cy="1475917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AD24FE31-8FC0-11A6-755D-1A6D4ED3B708}"/>
              </a:ext>
            </a:extLst>
          </p:cNvPr>
          <p:cNvSpPr/>
          <p:nvPr/>
        </p:nvSpPr>
        <p:spPr>
          <a:xfrm>
            <a:off x="304380" y="327512"/>
            <a:ext cx="1026544" cy="961210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A86E895-9674-F3B7-7A8E-D99A8D040C27}"/>
              </a:ext>
            </a:extLst>
          </p:cNvPr>
          <p:cNvSpPr txBox="1"/>
          <p:nvPr/>
        </p:nvSpPr>
        <p:spPr>
          <a:xfrm>
            <a:off x="11481757" y="6538912"/>
            <a:ext cx="71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20:55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D1BE6C-D586-34CB-51EF-41BABC87A314}"/>
              </a:ext>
            </a:extLst>
          </p:cNvPr>
          <p:cNvSpPr txBox="1"/>
          <p:nvPr/>
        </p:nvSpPr>
        <p:spPr>
          <a:xfrm>
            <a:off x="1869481" y="4905415"/>
            <a:ext cx="6120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8"/>
              </a:rPr>
              <a:t>Beispiel</a:t>
            </a:r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8D1386A-B475-87F0-000F-E63544C08BDF}"/>
              </a:ext>
            </a:extLst>
          </p:cNvPr>
          <p:cNvSpPr/>
          <p:nvPr/>
        </p:nvSpPr>
        <p:spPr>
          <a:xfrm>
            <a:off x="2582889" y="480114"/>
            <a:ext cx="2537349" cy="6065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ym typeface="Wingdings" panose="05000000000000000000" pitchFamily="2" charset="2"/>
              </a:rPr>
              <a:t> FRAGE: Trainiert jemand Kinder?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1861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D928343F-3AE5-B71F-6E11-3EA9EE06B1C5}"/>
              </a:ext>
            </a:extLst>
          </p:cNvPr>
          <p:cNvCxnSpPr/>
          <p:nvPr/>
        </p:nvCxnSpPr>
        <p:spPr>
          <a:xfrm>
            <a:off x="654997" y="1583253"/>
            <a:ext cx="106967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8DBDF724-1AE7-8677-551F-01CF24C0C168}"/>
              </a:ext>
            </a:extLst>
          </p:cNvPr>
          <p:cNvSpPr txBox="1"/>
          <p:nvPr/>
        </p:nvSpPr>
        <p:spPr>
          <a:xfrm>
            <a:off x="1328468" y="2685735"/>
            <a:ext cx="46480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Spielen gegen Computer (adaptiv, human-like)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AI-Partieanalyse und Zugerläuterung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Exercises</a:t>
            </a:r>
            <a:r>
              <a:rPr lang="de-DE" dirty="0"/>
              <a:t> / Flashcards (Übungen aus misslungenen Zügen in der Partie gegen den Computer)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Eröffnungstraining gegen Computer mit Vorgabe von bestimmter Eröffnung an Computer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FD3D1EA-872B-78B4-70CF-07E5C69B57FD}"/>
              </a:ext>
            </a:extLst>
          </p:cNvPr>
          <p:cNvSpPr txBox="1"/>
          <p:nvPr/>
        </p:nvSpPr>
        <p:spPr>
          <a:xfrm>
            <a:off x="2540000" y="1890193"/>
            <a:ext cx="131156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Funktionen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C48D1EF-34EB-9D4A-C8C8-A074DC8A4F77}"/>
              </a:ext>
            </a:extLst>
          </p:cNvPr>
          <p:cNvSpPr txBox="1"/>
          <p:nvPr/>
        </p:nvSpPr>
        <p:spPr>
          <a:xfrm>
            <a:off x="8788400" y="1890193"/>
            <a:ext cx="172258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Special Feature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1078EF0-9F91-2FF4-37C6-BD75E42E3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E95-B4E0-41C2-9245-260B650C4333}" type="slidenum">
              <a:rPr lang="de-DE" smtClean="0"/>
              <a:t>19</a:t>
            </a:fld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413581F-A1DB-0D9A-3449-40710F074F44}"/>
              </a:ext>
            </a:extLst>
          </p:cNvPr>
          <p:cNvSpPr txBox="1"/>
          <p:nvPr/>
        </p:nvSpPr>
        <p:spPr>
          <a:xfrm>
            <a:off x="8524330" y="2389396"/>
            <a:ext cx="31739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Live-Feedback zum gespielten Zug </a:t>
            </a:r>
            <a:r>
              <a:rPr lang="de-DE" u="sng" dirty="0"/>
              <a:t>während</a:t>
            </a:r>
            <a:r>
              <a:rPr lang="de-DE" dirty="0"/>
              <a:t> Partie 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teach</a:t>
            </a:r>
            <a:r>
              <a:rPr lang="de-DE" dirty="0"/>
              <a:t> </a:t>
            </a:r>
            <a:r>
              <a:rPr lang="de-DE" dirty="0" err="1"/>
              <a:t>while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play</a:t>
            </a:r>
            <a:r>
              <a:rPr lang="de-DE" dirty="0"/>
              <a:t>)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EF78ED7-C01F-E555-D941-620AEC488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330" y="3442597"/>
            <a:ext cx="2648320" cy="2924583"/>
          </a:xfrm>
          <a:prstGeom prst="rect">
            <a:avLst/>
          </a:prstGeom>
        </p:spPr>
      </p:pic>
      <p:pic>
        <p:nvPicPr>
          <p:cNvPr id="7170" name="Picture 2" descr="Noctie.ai – Uminova Innovation">
            <a:hlinkClick r:id="rId3"/>
            <a:extLst>
              <a:ext uri="{FF2B5EF4-FFF2-40B4-BE49-F238E27FC236}">
                <a16:creationId xmlns:a16="http://schemas.microsoft.com/office/drawing/2014/main" id="{F672B2C4-2362-18B6-8A0C-AE4FEBE82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523" y="405322"/>
            <a:ext cx="3389229" cy="88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4759B3-89B7-62F4-EADE-A50370978927}"/>
              </a:ext>
            </a:extLst>
          </p:cNvPr>
          <p:cNvSpPr txBox="1"/>
          <p:nvPr/>
        </p:nvSpPr>
        <p:spPr>
          <a:xfrm>
            <a:off x="6960906" y="557423"/>
            <a:ext cx="1095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  <a:latin typeface="Arial" panose="020B0604020202020204" pitchFamily="34" charset="0"/>
              </a:rPr>
              <a:t>12</a:t>
            </a:r>
            <a:r>
              <a:rPr lang="de-DE" sz="32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) </a:t>
            </a:r>
            <a:endParaRPr lang="de-DE" sz="32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0E228C9-70A4-31B0-5537-54D00C825A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927" y="0"/>
            <a:ext cx="1380641" cy="1524708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1C524B1D-AAF8-E297-E7C3-568CC97EE2B1}"/>
              </a:ext>
            </a:extLst>
          </p:cNvPr>
          <p:cNvSpPr/>
          <p:nvPr/>
        </p:nvSpPr>
        <p:spPr>
          <a:xfrm>
            <a:off x="301924" y="335654"/>
            <a:ext cx="1026544" cy="96121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hlinkClick r:id="rId6"/>
            <a:extLst>
              <a:ext uri="{FF2B5EF4-FFF2-40B4-BE49-F238E27FC236}">
                <a16:creationId xmlns:a16="http://schemas.microsoft.com/office/drawing/2014/main" id="{AD63A869-C0B3-7A16-B338-16E9BFC372F4}"/>
              </a:ext>
            </a:extLst>
          </p:cNvPr>
          <p:cNvSpPr txBox="1"/>
          <p:nvPr/>
        </p:nvSpPr>
        <p:spPr>
          <a:xfrm>
            <a:off x="72775" y="6345307"/>
            <a:ext cx="6828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Alternative 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App für „</a:t>
            </a:r>
            <a:r>
              <a:rPr lang="de-DE" b="1" dirty="0" err="1">
                <a:solidFill>
                  <a:srgbClr val="000000"/>
                </a:solidFill>
                <a:latin typeface="Arial" panose="020B0604020202020204" pitchFamily="34" charset="0"/>
              </a:rPr>
              <a:t>Teach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000000"/>
                </a:solidFill>
                <a:latin typeface="Arial" panose="020B0604020202020204" pitchFamily="34" charset="0"/>
              </a:rPr>
              <a:t>while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000000"/>
                </a:solidFill>
                <a:latin typeface="Arial" panose="020B0604020202020204" pitchFamily="34" charset="0"/>
              </a:rPr>
              <a:t>you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000000"/>
                </a:solidFill>
                <a:latin typeface="Arial" panose="020B0604020202020204" pitchFamily="34" charset="0"/>
              </a:rPr>
              <a:t>play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“: Dr. Wolf </a:t>
            </a:r>
            <a:endParaRPr lang="de-DE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6068040-5FC7-7E89-BBFE-D42BBD785300}"/>
              </a:ext>
            </a:extLst>
          </p:cNvPr>
          <p:cNvSpPr txBox="1"/>
          <p:nvPr/>
        </p:nvSpPr>
        <p:spPr>
          <a:xfrm>
            <a:off x="11481757" y="6538912"/>
            <a:ext cx="71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21:00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6B28BF5-F1F5-5BFB-8BC9-F9F0474B3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2517" y="36791"/>
            <a:ext cx="1422258" cy="1524709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B5D6EF57-48E2-D2B8-BB99-A5734EB3790E}"/>
              </a:ext>
            </a:extLst>
          </p:cNvPr>
          <p:cNvSpPr/>
          <p:nvPr/>
        </p:nvSpPr>
        <p:spPr>
          <a:xfrm>
            <a:off x="1765538" y="315527"/>
            <a:ext cx="1026544" cy="96121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284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Menschliches Gesicht, Lächeln, Poster enthält.&#10;&#10;Automatisch generierte Beschreibung">
            <a:extLst>
              <a:ext uri="{FF2B5EF4-FFF2-40B4-BE49-F238E27FC236}">
                <a16:creationId xmlns:a16="http://schemas.microsoft.com/office/drawing/2014/main" id="{9806FAE2-972B-0535-30C2-994E0728F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4" y="4672618"/>
            <a:ext cx="1667878" cy="208484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E8E1AF0-A0DE-D07B-7233-DD8620E3784B}"/>
              </a:ext>
            </a:extLst>
          </p:cNvPr>
          <p:cNvSpPr txBox="1"/>
          <p:nvPr/>
        </p:nvSpPr>
        <p:spPr>
          <a:xfrm>
            <a:off x="3552842" y="383120"/>
            <a:ext cx="5057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Schach – ein eskaliertes Hobby</a:t>
            </a:r>
            <a:endParaRPr lang="de-DE" sz="2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D928343F-3AE5-B71F-6E11-3EA9EE06B1C5}"/>
              </a:ext>
            </a:extLst>
          </p:cNvPr>
          <p:cNvCxnSpPr/>
          <p:nvPr/>
        </p:nvCxnSpPr>
        <p:spPr>
          <a:xfrm>
            <a:off x="664234" y="1121434"/>
            <a:ext cx="106967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 descr="Ein Bild, das Text, Silhouette, Hund, Säugetier enthält.&#10;&#10;Automatisch generierte Beschreibung">
            <a:extLst>
              <a:ext uri="{FF2B5EF4-FFF2-40B4-BE49-F238E27FC236}">
                <a16:creationId xmlns:a16="http://schemas.microsoft.com/office/drawing/2014/main" id="{DD569A9C-70CA-0176-0AED-6257E62C8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4" y="1269396"/>
            <a:ext cx="1988880" cy="196879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113B91B-1C02-F959-BDA4-BADBCD636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991" y="3429000"/>
            <a:ext cx="4467225" cy="1085850"/>
          </a:xfrm>
          <a:prstGeom prst="rect">
            <a:avLst/>
          </a:prstGeom>
        </p:spPr>
      </p:pic>
      <p:pic>
        <p:nvPicPr>
          <p:cNvPr id="2052" name="Picture 4" descr="Schach Magazin 64 2021/10, 6,00">
            <a:extLst>
              <a:ext uri="{FF2B5EF4-FFF2-40B4-BE49-F238E27FC236}">
                <a16:creationId xmlns:a16="http://schemas.microsoft.com/office/drawing/2014/main" id="{1DE3461F-A47F-7E75-4936-5F39F42CB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353" y="1180549"/>
            <a:ext cx="2101294" cy="210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4" descr="Ein Bild, das Text, Clipart, rot, Symbol enthält.&#10;&#10;Automatisch generierte Beschreibung">
            <a:extLst>
              <a:ext uri="{FF2B5EF4-FFF2-40B4-BE49-F238E27FC236}">
                <a16:creationId xmlns:a16="http://schemas.microsoft.com/office/drawing/2014/main" id="{509E2BAA-A348-3FCF-DDF6-64DF5E02E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331" y="4844592"/>
            <a:ext cx="1783945" cy="1783945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77C81E08-FA37-235F-F059-BB01C500A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401" y="1195832"/>
            <a:ext cx="2185239" cy="218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 descr="Ein Bild, das Menschliches Gesicht, Person, Kleidung, Lächeln enthält.&#10;&#10;Automatisch generierte Beschreibung">
            <a:extLst>
              <a:ext uri="{FF2B5EF4-FFF2-40B4-BE49-F238E27FC236}">
                <a16:creationId xmlns:a16="http://schemas.microsoft.com/office/drawing/2014/main" id="{EA0D6603-7CBF-C253-9F82-A2CECB63CB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212" y="4693376"/>
            <a:ext cx="2781837" cy="2086378"/>
          </a:xfrm>
          <a:prstGeom prst="rect">
            <a:avLst/>
          </a:prstGeom>
        </p:spPr>
      </p:pic>
      <p:pic>
        <p:nvPicPr>
          <p:cNvPr id="20" name="Grafik 19" descr="Ein Bild, das Text, Tinte, Design, Darstellung enthält.&#10;&#10;Automatisch generierte Beschreibung">
            <a:extLst>
              <a:ext uri="{FF2B5EF4-FFF2-40B4-BE49-F238E27FC236}">
                <a16:creationId xmlns:a16="http://schemas.microsoft.com/office/drawing/2014/main" id="{6968EEBB-4ABE-6CE8-6048-3A632CC04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305" y="1198985"/>
            <a:ext cx="3023662" cy="1799079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2813611-B2F9-B519-C1C3-7F84EEA6E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E95-B4E0-41C2-9245-260B650C4333}" type="slidenum">
              <a:rPr lang="de-DE" smtClean="0"/>
              <a:t>2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3526129-CC28-3788-4855-09411CC1C4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6115" y="3357755"/>
            <a:ext cx="2672484" cy="1311497"/>
          </a:xfrm>
          <a:prstGeom prst="rect">
            <a:avLst/>
          </a:prstGeom>
        </p:spPr>
      </p:pic>
      <p:pic>
        <p:nvPicPr>
          <p:cNvPr id="10" name="Grafik 9" descr="Ein Bild, das Text, Poster, Buch, Screenshot enthält.&#10;&#10;Automatisch generierte Beschreibung">
            <a:extLst>
              <a:ext uri="{FF2B5EF4-FFF2-40B4-BE49-F238E27FC236}">
                <a16:creationId xmlns:a16="http://schemas.microsoft.com/office/drawing/2014/main" id="{EE167BA6-7C14-79D8-E801-6DA12D5F5F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737" y="1169207"/>
            <a:ext cx="1365511" cy="2023348"/>
          </a:xfrm>
          <a:prstGeom prst="rect">
            <a:avLst/>
          </a:prstGeom>
        </p:spPr>
      </p:pic>
      <p:pic>
        <p:nvPicPr>
          <p:cNvPr id="4" name="Picture 2" descr="Chessemy - schachtraining.de">
            <a:extLst>
              <a:ext uri="{FF2B5EF4-FFF2-40B4-BE49-F238E27FC236}">
                <a16:creationId xmlns:a16="http://schemas.microsoft.com/office/drawing/2014/main" id="{6C72B624-7345-04E5-7A96-A295A7989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882" y="2543262"/>
            <a:ext cx="3294508" cy="247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A2B4ED6-802F-CAAA-0C86-FEF372051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204" y="4763968"/>
            <a:ext cx="2593593" cy="194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651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D928343F-3AE5-B71F-6E11-3EA9EE06B1C5}"/>
              </a:ext>
            </a:extLst>
          </p:cNvPr>
          <p:cNvCxnSpPr/>
          <p:nvPr/>
        </p:nvCxnSpPr>
        <p:spPr>
          <a:xfrm>
            <a:off x="654997" y="1583253"/>
            <a:ext cx="106967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8DBDF724-1AE7-8677-551F-01CF24C0C168}"/>
              </a:ext>
            </a:extLst>
          </p:cNvPr>
          <p:cNvSpPr txBox="1"/>
          <p:nvPr/>
        </p:nvSpPr>
        <p:spPr>
          <a:xfrm>
            <a:off x="1579417" y="2761673"/>
            <a:ext cx="43872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Bücher online lesen und trainieren (insoweit Alternative zu </a:t>
            </a:r>
            <a:r>
              <a:rPr lang="de-DE" dirty="0" err="1"/>
              <a:t>Chessable</a:t>
            </a:r>
            <a:r>
              <a:rPr lang="de-DE" dirty="0"/>
              <a:t> und </a:t>
            </a:r>
            <a:r>
              <a:rPr lang="de-DE" dirty="0" err="1"/>
              <a:t>Forwardchess</a:t>
            </a:r>
            <a:r>
              <a:rPr lang="de-DE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Schach spielen gegen andere Nutzer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Eröffnungsrepertoire erstellen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Endspieltraining gegen Computer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Partiedatenbank (3 Mio. Partien)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Opening Trainer mit </a:t>
            </a:r>
            <a:r>
              <a:rPr lang="de-DE" dirty="0" err="1"/>
              <a:t>spaced</a:t>
            </a:r>
            <a:r>
              <a:rPr lang="de-DE" dirty="0"/>
              <a:t> </a:t>
            </a:r>
            <a:r>
              <a:rPr lang="de-DE" dirty="0" err="1"/>
              <a:t>repetition</a:t>
            </a:r>
            <a:r>
              <a:rPr lang="de-DE" dirty="0"/>
              <a:t> (wie </a:t>
            </a:r>
            <a:r>
              <a:rPr lang="de-DE" dirty="0" err="1"/>
              <a:t>Chessable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Taktiken sortiert nach Muster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FD3D1EA-872B-78B4-70CF-07E5C69B57FD}"/>
              </a:ext>
            </a:extLst>
          </p:cNvPr>
          <p:cNvSpPr txBox="1"/>
          <p:nvPr/>
        </p:nvSpPr>
        <p:spPr>
          <a:xfrm>
            <a:off x="2540000" y="1890193"/>
            <a:ext cx="131156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Funktionen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C48D1EF-34EB-9D4A-C8C8-A074DC8A4F77}"/>
              </a:ext>
            </a:extLst>
          </p:cNvPr>
          <p:cNvSpPr txBox="1"/>
          <p:nvPr/>
        </p:nvSpPr>
        <p:spPr>
          <a:xfrm>
            <a:off x="8788400" y="1890193"/>
            <a:ext cx="172258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Special Feature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BEDA357-CF71-658B-603E-EA6A5773ABF5}"/>
              </a:ext>
            </a:extLst>
          </p:cNvPr>
          <p:cNvSpPr txBox="1"/>
          <p:nvPr/>
        </p:nvSpPr>
        <p:spPr>
          <a:xfrm>
            <a:off x="7882881" y="2657377"/>
            <a:ext cx="3545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Taktikaufgabensammlungen, u.a. „Last </a:t>
            </a:r>
            <a:r>
              <a:rPr lang="de-DE" dirty="0" err="1"/>
              <a:t>Wrong</a:t>
            </a:r>
            <a:r>
              <a:rPr lang="de-DE" dirty="0"/>
              <a:t>“</a:t>
            </a:r>
          </a:p>
        </p:txBody>
      </p:sp>
      <p:pic>
        <p:nvPicPr>
          <p:cNvPr id="3" name="Grafik 2">
            <a:hlinkClick r:id="rId2"/>
            <a:extLst>
              <a:ext uri="{FF2B5EF4-FFF2-40B4-BE49-F238E27FC236}">
                <a16:creationId xmlns:a16="http://schemas.microsoft.com/office/drawing/2014/main" id="{41C8FE87-C5F1-F8A7-9FC5-826D070A0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309" y="105778"/>
            <a:ext cx="1400175" cy="134302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60D8035-42AB-0B04-654B-6926A717AF8B}"/>
              </a:ext>
            </a:extLst>
          </p:cNvPr>
          <p:cNvSpPr txBox="1"/>
          <p:nvPr/>
        </p:nvSpPr>
        <p:spPr>
          <a:xfrm>
            <a:off x="9314484" y="509130"/>
            <a:ext cx="3069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Chesstempo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hlinkClick r:id="rId4"/>
            <a:extLst>
              <a:ext uri="{FF2B5EF4-FFF2-40B4-BE49-F238E27FC236}">
                <a16:creationId xmlns:a16="http://schemas.microsoft.com/office/drawing/2014/main" id="{ADC45B74-3B2D-C655-456C-818B93E566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9293" y="3429000"/>
            <a:ext cx="2935431" cy="3042174"/>
          </a:xfrm>
          <a:prstGeom prst="rect">
            <a:avLst/>
          </a:prstGeom>
        </p:spPr>
      </p:pic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D6B9917-30EA-7E4D-D1B5-421039723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E95-B4E0-41C2-9245-260B650C4333}" type="slidenum">
              <a:rPr lang="de-DE" smtClean="0"/>
              <a:t>20</a:t>
            </a:fld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7D16AFE-F4F2-AD1B-8BED-AF1F8F9536A4}"/>
              </a:ext>
            </a:extLst>
          </p:cNvPr>
          <p:cNvSpPr txBox="1"/>
          <p:nvPr/>
        </p:nvSpPr>
        <p:spPr>
          <a:xfrm>
            <a:off x="7105735" y="504721"/>
            <a:ext cx="1095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  <a:latin typeface="Arial" panose="020B0604020202020204" pitchFamily="34" charset="0"/>
              </a:rPr>
              <a:t>13</a:t>
            </a:r>
            <a:r>
              <a:rPr lang="de-DE" sz="32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) </a:t>
            </a:r>
            <a:endParaRPr lang="de-DE" sz="32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E7222CC-D303-E574-86E0-8399DFF93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8029" y="82829"/>
            <a:ext cx="1326357" cy="145604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5FAFD87-7965-CD8B-1218-7B543EBB1B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88" y="80299"/>
            <a:ext cx="1410559" cy="150295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25E4005-8810-A84A-9AED-925CF0735E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2167" y="38451"/>
            <a:ext cx="1354009" cy="154480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262B821-C353-5CA2-2330-97D96751B4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4020" y="80299"/>
            <a:ext cx="1384239" cy="1502179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B7FC5350-31DB-A780-D494-33731CCD5576}"/>
              </a:ext>
            </a:extLst>
          </p:cNvPr>
          <p:cNvSpPr/>
          <p:nvPr/>
        </p:nvSpPr>
        <p:spPr>
          <a:xfrm>
            <a:off x="301924" y="335654"/>
            <a:ext cx="1026544" cy="96121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20119E8-5D54-80B4-6078-6ECDE9EAB6B9}"/>
              </a:ext>
            </a:extLst>
          </p:cNvPr>
          <p:cNvSpPr txBox="1"/>
          <p:nvPr/>
        </p:nvSpPr>
        <p:spPr>
          <a:xfrm>
            <a:off x="11481757" y="6538912"/>
            <a:ext cx="71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21:05</a:t>
            </a:r>
          </a:p>
        </p:txBody>
      </p:sp>
    </p:spTree>
    <p:extLst>
      <p:ext uri="{BB962C8B-B14F-4D97-AF65-F5344CB8AC3E}">
        <p14:creationId xmlns:p14="http://schemas.microsoft.com/office/powerpoint/2010/main" val="4270576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D928343F-3AE5-B71F-6E11-3EA9EE06B1C5}"/>
              </a:ext>
            </a:extLst>
          </p:cNvPr>
          <p:cNvCxnSpPr/>
          <p:nvPr/>
        </p:nvCxnSpPr>
        <p:spPr>
          <a:xfrm>
            <a:off x="654997" y="1583253"/>
            <a:ext cx="106967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8DBDF724-1AE7-8677-551F-01CF24C0C168}"/>
              </a:ext>
            </a:extLst>
          </p:cNvPr>
          <p:cNvSpPr txBox="1"/>
          <p:nvPr/>
        </p:nvSpPr>
        <p:spPr>
          <a:xfrm>
            <a:off x="983411" y="2975282"/>
            <a:ext cx="52103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 err="1"/>
              <a:t>Playzone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Turniere</a:t>
            </a:r>
          </a:p>
          <a:p>
            <a:pPr marL="285750" indent="-285750">
              <a:buFontTx/>
              <a:buChar char="-"/>
            </a:pPr>
            <a:r>
              <a:rPr lang="de-DE" dirty="0"/>
              <a:t>Lektionen/Übungen </a:t>
            </a:r>
          </a:p>
          <a:p>
            <a:pPr marL="285750" indent="-285750">
              <a:buFontTx/>
              <a:buChar char="-"/>
            </a:pPr>
            <a:r>
              <a:rPr lang="de-DE" dirty="0"/>
              <a:t>Taktiktraining („Aufgaben“) </a:t>
            </a:r>
          </a:p>
          <a:p>
            <a:pPr marL="285750" indent="-285750">
              <a:buFontTx/>
              <a:buChar char="-"/>
            </a:pPr>
            <a:r>
              <a:rPr lang="de-DE" dirty="0"/>
              <a:t>Aufgaben nach Motiv sortieren</a:t>
            </a:r>
          </a:p>
          <a:p>
            <a:pPr marL="285750" indent="-285750">
              <a:buFontTx/>
              <a:buChar char="-"/>
            </a:pPr>
            <a:r>
              <a:rPr lang="de-DE" dirty="0"/>
              <a:t>Streams</a:t>
            </a:r>
          </a:p>
          <a:p>
            <a:pPr marL="285750" indent="-285750">
              <a:buFontTx/>
              <a:buChar char="-"/>
            </a:pPr>
            <a:r>
              <a:rPr lang="de-DE" dirty="0"/>
              <a:t>Misslungene Taktiken aus eigenen </a:t>
            </a:r>
            <a:r>
              <a:rPr lang="de-DE" dirty="0" err="1"/>
              <a:t>lichess</a:t>
            </a:r>
            <a:r>
              <a:rPr lang="de-DE" dirty="0"/>
              <a:t>-Partien trainieren (lichess.org/</a:t>
            </a:r>
            <a:r>
              <a:rPr lang="de-DE" dirty="0" err="1"/>
              <a:t>training</a:t>
            </a:r>
            <a:r>
              <a:rPr lang="de-DE" dirty="0"/>
              <a:t>/</a:t>
            </a:r>
            <a:r>
              <a:rPr lang="de-DE" dirty="0" err="1"/>
              <a:t>of</a:t>
            </a:r>
            <a:r>
              <a:rPr lang="de-DE" dirty="0"/>
              <a:t>-player)</a:t>
            </a:r>
          </a:p>
          <a:p>
            <a:pPr marL="285750" indent="-285750">
              <a:buFontTx/>
              <a:buChar char="-"/>
            </a:pPr>
            <a:r>
              <a:rPr lang="de-DE" dirty="0"/>
              <a:t>Zen </a:t>
            </a:r>
            <a:r>
              <a:rPr lang="de-DE" dirty="0" err="1"/>
              <a:t>mode</a:t>
            </a:r>
            <a:r>
              <a:rPr lang="de-DE" dirty="0"/>
              <a:t> (verbirgt Ratings) </a:t>
            </a:r>
            <a:r>
              <a:rPr lang="de-DE" dirty="0">
                <a:sym typeface="Wingdings" panose="05000000000000000000" pitchFamily="2" charset="2"/>
              </a:rPr>
              <a:t> rechts oben auf Username  Einstellungen  Anzeige  Zen-Modus ja</a:t>
            </a:r>
          </a:p>
          <a:p>
            <a:pPr marL="285750" indent="-285750">
              <a:buFontTx/>
              <a:buChar char="-"/>
            </a:pPr>
            <a:r>
              <a:rPr lang="de-DE" dirty="0">
                <a:sym typeface="Wingdings" panose="05000000000000000000" pitchFamily="2" charset="2"/>
              </a:rPr>
              <a:t>WhatsApp-Kanal</a:t>
            </a:r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FD3D1EA-872B-78B4-70CF-07E5C69B57FD}"/>
              </a:ext>
            </a:extLst>
          </p:cNvPr>
          <p:cNvSpPr txBox="1"/>
          <p:nvPr/>
        </p:nvSpPr>
        <p:spPr>
          <a:xfrm>
            <a:off x="2540000" y="1890193"/>
            <a:ext cx="131156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Funktionen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C48D1EF-34EB-9D4A-C8C8-A074DC8A4F77}"/>
              </a:ext>
            </a:extLst>
          </p:cNvPr>
          <p:cNvSpPr txBox="1"/>
          <p:nvPr/>
        </p:nvSpPr>
        <p:spPr>
          <a:xfrm>
            <a:off x="8788400" y="1890193"/>
            <a:ext cx="172258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Special Feature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1078EF0-9F91-2FF4-37C6-BD75E42E3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E95-B4E0-41C2-9245-260B650C4333}" type="slidenum">
              <a:rPr lang="de-DE" smtClean="0"/>
              <a:t>21</a:t>
            </a:fld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413581F-A1DB-0D9A-3449-40710F074F44}"/>
              </a:ext>
            </a:extLst>
          </p:cNvPr>
          <p:cNvSpPr txBox="1"/>
          <p:nvPr/>
        </p:nvSpPr>
        <p:spPr>
          <a:xfrm>
            <a:off x="7211683" y="2649816"/>
            <a:ext cx="43872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Taktiken nach Eröffnung sortieren (Aufgaben </a:t>
            </a:r>
            <a:r>
              <a:rPr lang="de-DE" dirty="0">
                <a:sym typeface="Wingdings" panose="05000000000000000000" pitchFamily="2" charset="2"/>
              </a:rPr>
              <a:t> Aufgabenthemen  By game </a:t>
            </a:r>
            <a:r>
              <a:rPr lang="de-DE" dirty="0" err="1">
                <a:sym typeface="Wingdings" panose="05000000000000000000" pitchFamily="2" charset="2"/>
              </a:rPr>
              <a:t>opening</a:t>
            </a:r>
            <a:r>
              <a:rPr lang="de-DE" dirty="0">
                <a:sym typeface="Wingdings" panose="05000000000000000000" pitchFamily="2" charset="2"/>
              </a:rPr>
              <a:t>)</a:t>
            </a:r>
            <a:endParaRPr lang="de-DE" dirty="0"/>
          </a:p>
        </p:txBody>
      </p:sp>
      <p:pic>
        <p:nvPicPr>
          <p:cNvPr id="4098" name="Picture 2">
            <a:hlinkClick r:id="rId2"/>
            <a:extLst>
              <a:ext uri="{FF2B5EF4-FFF2-40B4-BE49-F238E27FC236}">
                <a16:creationId xmlns:a16="http://schemas.microsoft.com/office/drawing/2014/main" id="{0DDB1ABE-1B31-73FC-F6F7-33F3A348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766" y="75648"/>
            <a:ext cx="3473570" cy="142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DE1CF8D-49A0-48A0-E764-C233B24E7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609" y="4198049"/>
            <a:ext cx="4949530" cy="115674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F980E7D-3F98-5C57-5FAF-9F16BDD8106E}"/>
              </a:ext>
            </a:extLst>
          </p:cNvPr>
          <p:cNvSpPr txBox="1"/>
          <p:nvPr/>
        </p:nvSpPr>
        <p:spPr>
          <a:xfrm>
            <a:off x="7692846" y="507865"/>
            <a:ext cx="1095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  <a:latin typeface="Arial" panose="020B0604020202020204" pitchFamily="34" charset="0"/>
              </a:rPr>
              <a:t>14</a:t>
            </a:r>
            <a:r>
              <a:rPr lang="de-DE" sz="32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) </a:t>
            </a:r>
            <a:endParaRPr lang="de-DE" sz="3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0BA500B-0CFE-7F46-272C-9BF57015C6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42" y="88368"/>
            <a:ext cx="1363123" cy="1436147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011F67B9-DB92-1C4F-721E-64803DB932CE}"/>
              </a:ext>
            </a:extLst>
          </p:cNvPr>
          <p:cNvSpPr/>
          <p:nvPr/>
        </p:nvSpPr>
        <p:spPr>
          <a:xfrm>
            <a:off x="301924" y="335654"/>
            <a:ext cx="1026544" cy="96121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73ADE3E-4F2D-9FAC-C967-000778CE21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0921" y="75648"/>
            <a:ext cx="1340653" cy="144886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0EA5A328-FDEA-C22F-653C-C496C4D1B432}"/>
              </a:ext>
            </a:extLst>
          </p:cNvPr>
          <p:cNvSpPr txBox="1"/>
          <p:nvPr/>
        </p:nvSpPr>
        <p:spPr>
          <a:xfrm>
            <a:off x="11481757" y="6538912"/>
            <a:ext cx="71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21:10</a:t>
            </a:r>
          </a:p>
        </p:txBody>
      </p:sp>
    </p:spTree>
    <p:extLst>
      <p:ext uri="{BB962C8B-B14F-4D97-AF65-F5344CB8AC3E}">
        <p14:creationId xmlns:p14="http://schemas.microsoft.com/office/powerpoint/2010/main" val="2457610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D928343F-3AE5-B71F-6E11-3EA9EE06B1C5}"/>
              </a:ext>
            </a:extLst>
          </p:cNvPr>
          <p:cNvCxnSpPr/>
          <p:nvPr/>
        </p:nvCxnSpPr>
        <p:spPr>
          <a:xfrm>
            <a:off x="654997" y="1583253"/>
            <a:ext cx="106967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0A57B5B-FD4F-7377-38DA-8D756356D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E95-B4E0-41C2-9245-260B650C4333}" type="slidenum">
              <a:rPr lang="de-DE"/>
              <a:t>22</a:t>
            </a:fld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8565D9C-2845-0EAF-59AB-12DA34C9E59B}"/>
              </a:ext>
            </a:extLst>
          </p:cNvPr>
          <p:cNvSpPr txBox="1"/>
          <p:nvPr/>
        </p:nvSpPr>
        <p:spPr>
          <a:xfrm>
            <a:off x="1846053" y="465671"/>
            <a:ext cx="88075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4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Was heißt das jetzt </a:t>
            </a:r>
            <a:r>
              <a:rPr lang="de-DE" sz="4400" b="1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für dich</a:t>
            </a:r>
            <a:r>
              <a:rPr lang="de-DE" sz="44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…?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A25DF24-B862-5742-703C-CF659C281568}"/>
              </a:ext>
            </a:extLst>
          </p:cNvPr>
          <p:cNvSpPr txBox="1"/>
          <p:nvPr/>
        </p:nvSpPr>
        <p:spPr>
          <a:xfrm>
            <a:off x="926386" y="1775000"/>
            <a:ext cx="1033922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/>
              <a:t>Problem: Die Qual der Wahl </a:t>
            </a:r>
            <a:br>
              <a:rPr lang="de-DE" sz="2600" dirty="0"/>
            </a:br>
            <a:r>
              <a:rPr lang="de-DE" sz="2600" dirty="0">
                <a:sym typeface="Wingdings" panose="05000000000000000000" pitchFamily="2" charset="2"/>
              </a:rPr>
              <a:t> Risiko: Überforderung, Ablenkung, Hin und Her-Springen, Fokusverlust</a:t>
            </a:r>
          </a:p>
          <a:p>
            <a:endParaRPr lang="de-DE" sz="2600" dirty="0">
              <a:sym typeface="Wingdings" panose="05000000000000000000" pitchFamily="2" charset="2"/>
            </a:endParaRPr>
          </a:p>
          <a:p>
            <a:r>
              <a:rPr lang="de-DE" sz="2600" dirty="0">
                <a:sym typeface="Wingdings" panose="05000000000000000000" pitchFamily="2" charset="2"/>
              </a:rPr>
              <a:t>Lösung: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Suche dir 1 oder 2 Tools raus, mit denen du fortan trainierst, nicht mehr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Ich empfehle </a:t>
            </a:r>
            <a:r>
              <a:rPr lang="de-DE" sz="2000" dirty="0" err="1"/>
              <a:t>Aimchess</a:t>
            </a:r>
            <a:endParaRPr lang="de-DE" sz="2000" dirty="0"/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Nimm diese(s) Tool(s) in deinen Trainingsplan auf</a:t>
            </a:r>
          </a:p>
          <a:p>
            <a:pPr lvl="1">
              <a:spcBef>
                <a:spcPts val="600"/>
              </a:spcBef>
            </a:pPr>
            <a:r>
              <a:rPr lang="de-DE" sz="2000" dirty="0"/>
              <a:t>(Inhalte nach GM Noel Studer: 1/3 Spielen &amp; Analyse eigener Partien, 1/3 Taktiken, 1/3 Rest)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  Arbeite an deinen Schwächen (Mark </a:t>
            </a:r>
            <a:r>
              <a:rPr lang="de-DE" sz="2000" dirty="0" err="1"/>
              <a:t>Dworetzky</a:t>
            </a:r>
            <a:r>
              <a:rPr lang="de-DE" sz="2000" dirty="0"/>
              <a:t>)</a:t>
            </a:r>
            <a:br>
              <a:rPr lang="de-DE" sz="2000" dirty="0"/>
            </a:br>
            <a:r>
              <a:rPr lang="de-DE" sz="2000" dirty="0"/>
              <a:t>		vs. </a:t>
            </a:r>
          </a:p>
          <a:p>
            <a:pPr>
              <a:spcBef>
                <a:spcPts val="600"/>
              </a:spcBef>
            </a:pPr>
            <a:r>
              <a:rPr lang="de-DE" sz="2000" dirty="0"/>
              <a:t>        Tue, was dir Spaß macht (Jan Gustafsson)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634FA5A-8539-452B-66FB-18264E3B401D}"/>
              </a:ext>
            </a:extLst>
          </p:cNvPr>
          <p:cNvSpPr txBox="1"/>
          <p:nvPr/>
        </p:nvSpPr>
        <p:spPr>
          <a:xfrm>
            <a:off x="11481758" y="6536809"/>
            <a:ext cx="71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21:15</a:t>
            </a:r>
          </a:p>
        </p:txBody>
      </p:sp>
    </p:spTree>
    <p:extLst>
      <p:ext uri="{BB962C8B-B14F-4D97-AF65-F5344CB8AC3E}">
        <p14:creationId xmlns:p14="http://schemas.microsoft.com/office/powerpoint/2010/main" val="3007047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7A7591-A1A8-FF93-C522-1F0448654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de-DE" sz="4700" b="1" dirty="0"/>
              <a:t>Zusatzinformationen</a:t>
            </a:r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65" name="Freeform: Shape 2064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050" name="Picture 2" descr="Bauer Schach clipart. Kostenloser Download. | Creazilla">
            <a:extLst>
              <a:ext uri="{FF2B5EF4-FFF2-40B4-BE49-F238E27FC236}">
                <a16:creationId xmlns:a16="http://schemas.microsoft.com/office/drawing/2014/main" id="{1A2B2D6E-42BE-077B-9488-C20C01A352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8BCB83A-9236-9A51-80DC-939585DA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0529" y="6356350"/>
            <a:ext cx="1054989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1A037E95-B4E0-41C2-9245-260B650C4333}" type="slidenum">
              <a:rPr lang="de-DE" smtClean="0"/>
              <a:pPr algn="l">
                <a:spcAft>
                  <a:spcPts val="600"/>
                </a:spcAft>
              </a:pPr>
              <a:t>23</a:t>
            </a:fld>
            <a:endParaRPr lang="de-DE"/>
          </a:p>
        </p:txBody>
      </p:sp>
      <p:sp>
        <p:nvSpPr>
          <p:cNvPr id="2067" name="Freeform: Shape 2066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91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D928343F-3AE5-B71F-6E11-3EA9EE06B1C5}"/>
              </a:ext>
            </a:extLst>
          </p:cNvPr>
          <p:cNvCxnSpPr/>
          <p:nvPr/>
        </p:nvCxnSpPr>
        <p:spPr>
          <a:xfrm>
            <a:off x="654997" y="1583253"/>
            <a:ext cx="106967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0A57B5B-FD4F-7377-38DA-8D756356D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E95-B4E0-41C2-9245-260B650C4333}" type="slidenum">
              <a:rPr lang="de-DE"/>
              <a:t>24</a:t>
            </a:fld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8565D9C-2845-0EAF-59AB-12DA34C9E59B}"/>
              </a:ext>
            </a:extLst>
          </p:cNvPr>
          <p:cNvSpPr txBox="1"/>
          <p:nvPr/>
        </p:nvSpPr>
        <p:spPr>
          <a:xfrm>
            <a:off x="189781" y="416389"/>
            <a:ext cx="113472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400" b="1" dirty="0">
                <a:solidFill>
                  <a:srgbClr val="000000"/>
                </a:solidFill>
                <a:latin typeface="Arial" panose="020B0604020202020204" pitchFamily="34" charset="0"/>
              </a:rPr>
              <a:t>Wo finde ich Lernvideos?</a:t>
            </a:r>
            <a:endParaRPr lang="de-DE" sz="4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2" descr="Chess Games Database Online">
            <a:hlinkClick r:id="rId2"/>
            <a:extLst>
              <a:ext uri="{FF2B5EF4-FFF2-40B4-BE49-F238E27FC236}">
                <a16:creationId xmlns:a16="http://schemas.microsoft.com/office/drawing/2014/main" id="{2AE9BB65-008F-1754-ED2F-02C5FCCF6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602" y="1684669"/>
            <a:ext cx="728842" cy="72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4D27128-9C16-42FC-ECA7-226F87056711}"/>
              </a:ext>
            </a:extLst>
          </p:cNvPr>
          <p:cNvSpPr txBox="1"/>
          <p:nvPr/>
        </p:nvSpPr>
        <p:spPr>
          <a:xfrm>
            <a:off x="7340548" y="1786066"/>
            <a:ext cx="33653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200" b="1" dirty="0">
                <a:solidFill>
                  <a:srgbClr val="000000"/>
                </a:solidFill>
                <a:latin typeface="Arial" panose="020B0604020202020204" pitchFamily="34" charset="0"/>
              </a:rPr>
              <a:t>365chess</a:t>
            </a:r>
            <a:endParaRPr lang="de-DE" sz="32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2" descr="Chess.com Brand Resources - Chess.com">
            <a:hlinkClick r:id="rId4"/>
            <a:extLst>
              <a:ext uri="{FF2B5EF4-FFF2-40B4-BE49-F238E27FC236}">
                <a16:creationId xmlns:a16="http://schemas.microsoft.com/office/drawing/2014/main" id="{311C00AF-CA87-DB4C-FC02-0B849C31F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052" y="3502266"/>
            <a:ext cx="1684134" cy="49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73CD95BF-1D0E-F66A-FB67-88DEF74A0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47" y="1667424"/>
            <a:ext cx="2867025" cy="140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2F6F9216-E749-A197-89D7-66DE5D2DC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21" y="3352968"/>
            <a:ext cx="1430547" cy="143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hessemy - schachtraining.de">
            <a:extLst>
              <a:ext uri="{FF2B5EF4-FFF2-40B4-BE49-F238E27FC236}">
                <a16:creationId xmlns:a16="http://schemas.microsoft.com/office/drawing/2014/main" id="{177A053B-3CF2-BAB2-9228-E0B55FB5F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937" y="3930150"/>
            <a:ext cx="2867025" cy="215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hessence - Die Online Schachschule">
            <a:extLst>
              <a:ext uri="{FF2B5EF4-FFF2-40B4-BE49-F238E27FC236}">
                <a16:creationId xmlns:a16="http://schemas.microsoft.com/office/drawing/2014/main" id="{5333ED30-FA3F-93F3-A874-3EC91AD1F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754" y="5847431"/>
            <a:ext cx="2567269" cy="62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4D0021F-CD41-37C7-4604-344847D558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654" y="5296562"/>
            <a:ext cx="1547564" cy="1412153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302FDE96-BAD5-2852-C763-924351C9F8CF}"/>
              </a:ext>
            </a:extLst>
          </p:cNvPr>
          <p:cNvSpPr txBox="1"/>
          <p:nvPr/>
        </p:nvSpPr>
        <p:spPr>
          <a:xfrm>
            <a:off x="1352436" y="5743498"/>
            <a:ext cx="33653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chessfactor</a:t>
            </a:r>
            <a:endParaRPr lang="de-DE" sz="32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CD480951-8267-8827-4B8B-1B615990D2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64444" y="4399427"/>
            <a:ext cx="2743200" cy="844062"/>
          </a:xfrm>
          <a:prstGeom prst="rect">
            <a:avLst/>
          </a:prstGeom>
        </p:spPr>
      </p:pic>
      <p:pic>
        <p:nvPicPr>
          <p:cNvPr id="20" name="Grafik 19">
            <a:hlinkClick r:id="rId12"/>
            <a:extLst>
              <a:ext uri="{FF2B5EF4-FFF2-40B4-BE49-F238E27FC236}">
                <a16:creationId xmlns:a16="http://schemas.microsoft.com/office/drawing/2014/main" id="{AA32AEDA-F383-D953-725A-1ABE4CC0BB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95460" y="3171407"/>
            <a:ext cx="2966954" cy="983938"/>
          </a:xfrm>
          <a:prstGeom prst="rect">
            <a:avLst/>
          </a:prstGeom>
        </p:spPr>
      </p:pic>
      <p:pic>
        <p:nvPicPr>
          <p:cNvPr id="21" name="Grafik 20">
            <a:hlinkClick r:id="rId14"/>
            <a:extLst>
              <a:ext uri="{FF2B5EF4-FFF2-40B4-BE49-F238E27FC236}">
                <a16:creationId xmlns:a16="http://schemas.microsoft.com/office/drawing/2014/main" id="{499B73BE-BC85-2AAA-80C3-DD366FE0B3B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67855" y="2640432"/>
            <a:ext cx="2576367" cy="1157663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EEA62875-0559-EA56-5074-0AAEBDC39C21}"/>
              </a:ext>
            </a:extLst>
          </p:cNvPr>
          <p:cNvSpPr txBox="1"/>
          <p:nvPr/>
        </p:nvSpPr>
        <p:spPr>
          <a:xfrm>
            <a:off x="3872897" y="2327539"/>
            <a:ext cx="38218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Modern-chess.com </a:t>
            </a:r>
            <a:endParaRPr lang="de-DE" sz="2800" dirty="0"/>
          </a:p>
        </p:txBody>
      </p:sp>
      <p:pic>
        <p:nvPicPr>
          <p:cNvPr id="24" name="Grafik 23">
            <a:hlinkClick r:id="rId16"/>
            <a:extLst>
              <a:ext uri="{FF2B5EF4-FFF2-40B4-BE49-F238E27FC236}">
                <a16:creationId xmlns:a16="http://schemas.microsoft.com/office/drawing/2014/main" id="{AF2DD9DD-C5F1-505C-270C-FFEB342914D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96363" y="5544023"/>
            <a:ext cx="3616636" cy="910482"/>
          </a:xfrm>
          <a:prstGeom prst="rect">
            <a:avLst/>
          </a:prstGeom>
        </p:spPr>
      </p:pic>
      <p:pic>
        <p:nvPicPr>
          <p:cNvPr id="4" name="Picture 2" descr="YouTube Logo, YouTube Symbol, Meaning, History and Evolution">
            <a:extLst>
              <a:ext uri="{FF2B5EF4-FFF2-40B4-BE49-F238E27FC236}">
                <a16:creationId xmlns:a16="http://schemas.microsoft.com/office/drawing/2014/main" id="{70DB1C2E-D983-2956-587E-BB1713436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10" y="4502792"/>
            <a:ext cx="1834269" cy="101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060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D928343F-3AE5-B71F-6E11-3EA9EE06B1C5}"/>
              </a:ext>
            </a:extLst>
          </p:cNvPr>
          <p:cNvCxnSpPr/>
          <p:nvPr/>
        </p:nvCxnSpPr>
        <p:spPr>
          <a:xfrm>
            <a:off x="654997" y="1583253"/>
            <a:ext cx="106967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8DBDF724-1AE7-8677-551F-01CF24C0C168}"/>
              </a:ext>
            </a:extLst>
          </p:cNvPr>
          <p:cNvSpPr txBox="1"/>
          <p:nvPr/>
        </p:nvSpPr>
        <p:spPr>
          <a:xfrm>
            <a:off x="1586141" y="2471198"/>
            <a:ext cx="3596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GM </a:t>
            </a:r>
            <a:r>
              <a:rPr lang="de-DE" dirty="0" err="1"/>
              <a:t>Huschenbeth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The Big Greek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Schachpanda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Schachmatt TV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Rafael Kloth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Josefine Heinemann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Jakob </a:t>
            </a:r>
            <a:r>
              <a:rPr lang="de-DE" dirty="0" err="1"/>
              <a:t>Pfreundt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Gunny's</a:t>
            </a:r>
            <a:r>
              <a:rPr lang="de-DE" dirty="0"/>
              <a:t> </a:t>
            </a:r>
            <a:r>
              <a:rPr lang="de-DE" dirty="0" err="1"/>
              <a:t>Chessalyze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7D3B6A-A475-3F30-4BAD-0B84B95B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E95-B4E0-41C2-9245-260B650C4333}" type="slidenum">
              <a:rPr lang="de-DE" smtClean="0"/>
              <a:t>25</a:t>
            </a:fld>
            <a:endParaRPr lang="de-DE"/>
          </a:p>
        </p:txBody>
      </p:sp>
      <p:pic>
        <p:nvPicPr>
          <p:cNvPr id="10242" name="Picture 2" descr="YouTube Logo, YouTube Symbol, Meaning, History and Evolution">
            <a:extLst>
              <a:ext uri="{FF2B5EF4-FFF2-40B4-BE49-F238E27FC236}">
                <a16:creationId xmlns:a16="http://schemas.microsoft.com/office/drawing/2014/main" id="{C4AFCF5B-0CF1-0870-A3B1-F66218CF7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063" y="2525034"/>
            <a:ext cx="2432649" cy="134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F0BBF51-86BA-7646-F11E-9306B7C93B21}"/>
              </a:ext>
            </a:extLst>
          </p:cNvPr>
          <p:cNvSpPr txBox="1"/>
          <p:nvPr/>
        </p:nvSpPr>
        <p:spPr>
          <a:xfrm>
            <a:off x="8265267" y="2586082"/>
            <a:ext cx="34148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Agadmator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Powerplaychess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Chess Vibes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Chessfactor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HangingPawns</a:t>
            </a:r>
            <a:r>
              <a:rPr lang="de-DE" dirty="0"/>
              <a:t> (Eröffnungen)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Saint Louis Chess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ChessBase</a:t>
            </a:r>
            <a:r>
              <a:rPr lang="de-DE" dirty="0"/>
              <a:t> India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Remote Chess Academy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ChessMood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ChessCoach</a:t>
            </a:r>
            <a:r>
              <a:rPr lang="de-DE" dirty="0"/>
              <a:t> Andras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GMBenjaminFinegold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E868F55-6B1D-934C-A8DF-853785F47896}"/>
              </a:ext>
            </a:extLst>
          </p:cNvPr>
          <p:cNvSpPr txBox="1"/>
          <p:nvPr/>
        </p:nvSpPr>
        <p:spPr>
          <a:xfrm>
            <a:off x="-8626" y="456804"/>
            <a:ext cx="123616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Welches sind empfehlenswerte YouTube-Kanäle?</a:t>
            </a:r>
          </a:p>
        </p:txBody>
      </p:sp>
      <p:pic>
        <p:nvPicPr>
          <p:cNvPr id="4" name="Picture 2" descr="BGFint Deutschland Flagge Fahne 150x90cm Stoff 100g/qm">
            <a:extLst>
              <a:ext uri="{FF2B5EF4-FFF2-40B4-BE49-F238E27FC236}">
                <a16:creationId xmlns:a16="http://schemas.microsoft.com/office/drawing/2014/main" id="{8A8EB9CF-2AD5-9531-E6D8-170847B0D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85" y="1877087"/>
            <a:ext cx="842646" cy="49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alamex Flagge Union Jack (verschiedene Größen)">
            <a:extLst>
              <a:ext uri="{FF2B5EF4-FFF2-40B4-BE49-F238E27FC236}">
                <a16:creationId xmlns:a16="http://schemas.microsoft.com/office/drawing/2014/main" id="{C97647D9-5848-871A-46AE-5269A2D5F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953" y="1767851"/>
            <a:ext cx="844845" cy="63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3849CCD-F461-83C2-1AF4-E6B39EA74460}"/>
              </a:ext>
            </a:extLst>
          </p:cNvPr>
          <p:cNvSpPr txBox="1"/>
          <p:nvPr/>
        </p:nvSpPr>
        <p:spPr>
          <a:xfrm>
            <a:off x="330301" y="5841151"/>
            <a:ext cx="61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Nicht auf Clickbait reinfallen! („Eröffnungsfalle…“)</a:t>
            </a:r>
          </a:p>
          <a:p>
            <a:r>
              <a:rPr lang="de-DE" b="1" dirty="0"/>
              <a:t>Nicht zu viele Eröffnungsvideos!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8D7A99A-DA0F-0003-4FC4-76A0724E1D22}"/>
              </a:ext>
            </a:extLst>
          </p:cNvPr>
          <p:cNvSpPr txBox="1"/>
          <p:nvPr/>
        </p:nvSpPr>
        <p:spPr>
          <a:xfrm>
            <a:off x="4800562" y="4118769"/>
            <a:ext cx="2800965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err="1"/>
              <a:t>Must</a:t>
            </a:r>
            <a:r>
              <a:rPr lang="de-DE" sz="1400" dirty="0"/>
              <a:t>-see-Videos: </a:t>
            </a:r>
          </a:p>
          <a:p>
            <a:r>
              <a:rPr lang="de-DE" sz="1400" dirty="0">
                <a:hlinkClick r:id="rId5"/>
              </a:rPr>
              <a:t>Die GOLDENEN Eröffnungsregeln </a:t>
            </a:r>
            <a:endParaRPr lang="de-DE" sz="1400" dirty="0"/>
          </a:p>
          <a:p>
            <a:r>
              <a:rPr lang="en-US" sz="1400" dirty="0">
                <a:hlinkClick r:id="rId6"/>
              </a:rPr>
              <a:t>35 Vital Chess Principles </a:t>
            </a:r>
            <a:endParaRPr lang="en-US" sz="1400" dirty="0"/>
          </a:p>
          <a:p>
            <a:r>
              <a:rPr lang="en-US" sz="1400" dirty="0">
                <a:hlinkClick r:id="rId7"/>
              </a:rPr>
              <a:t>Top 25 Chess Endgame Principles</a:t>
            </a:r>
            <a:endParaRPr lang="en-US" sz="1400" dirty="0"/>
          </a:p>
          <a:p>
            <a:r>
              <a:rPr lang="en-US" sz="1400" dirty="0">
                <a:hlinkClick r:id="rId8"/>
              </a:rPr>
              <a:t>Top 32 Checkmates You Must Know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237834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D928343F-3AE5-B71F-6E11-3EA9EE06B1C5}"/>
              </a:ext>
            </a:extLst>
          </p:cNvPr>
          <p:cNvCxnSpPr/>
          <p:nvPr/>
        </p:nvCxnSpPr>
        <p:spPr>
          <a:xfrm>
            <a:off x="654997" y="1583253"/>
            <a:ext cx="106967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0A57B5B-FD4F-7377-38DA-8D756356D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E95-B4E0-41C2-9245-260B650C4333}" type="slidenum">
              <a:rPr lang="de-DE"/>
              <a:t>26</a:t>
            </a:fld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8565D9C-2845-0EAF-59AB-12DA34C9E59B}"/>
              </a:ext>
            </a:extLst>
          </p:cNvPr>
          <p:cNvSpPr txBox="1"/>
          <p:nvPr/>
        </p:nvSpPr>
        <p:spPr>
          <a:xfrm>
            <a:off x="379563" y="456804"/>
            <a:ext cx="115076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4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Wo finde ich einen Schachtrainer? </a:t>
            </a:r>
          </a:p>
        </p:txBody>
      </p:sp>
      <p:pic>
        <p:nvPicPr>
          <p:cNvPr id="7" name="Picture 2" descr="Chessence - Die Online Schachschule">
            <a:extLst>
              <a:ext uri="{FF2B5EF4-FFF2-40B4-BE49-F238E27FC236}">
                <a16:creationId xmlns:a16="http://schemas.microsoft.com/office/drawing/2014/main" id="{4D2DCB5E-10A9-D2D2-837B-4D78E612C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820" y="3109371"/>
            <a:ext cx="2720996" cy="66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8B2D68B-BEFC-0B89-EA37-DBE8B1B6E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720" y="3269126"/>
            <a:ext cx="1774391" cy="545967"/>
          </a:xfrm>
          <a:prstGeom prst="rect">
            <a:avLst/>
          </a:prstGeom>
        </p:spPr>
      </p:pic>
      <p:pic>
        <p:nvPicPr>
          <p:cNvPr id="10" name="Picture 4" descr="1 Year Membership - Killer Chess Training">
            <a:extLst>
              <a:ext uri="{FF2B5EF4-FFF2-40B4-BE49-F238E27FC236}">
                <a16:creationId xmlns:a16="http://schemas.microsoft.com/office/drawing/2014/main" id="{89BCEA8C-6176-BB08-9F78-CFCBD0176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613" y="4373267"/>
            <a:ext cx="1116973" cy="111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>
            <a:hlinkClick r:id="rId5"/>
            <a:extLst>
              <a:ext uri="{FF2B5EF4-FFF2-40B4-BE49-F238E27FC236}">
                <a16:creationId xmlns:a16="http://schemas.microsoft.com/office/drawing/2014/main" id="{9867B2E6-0B84-CF34-78F1-B16EFDB16A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9153" y="2746917"/>
            <a:ext cx="2336322" cy="54005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36D8EEC-CE23-0842-3FB6-CD3625B587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863" y="4391087"/>
            <a:ext cx="1399887" cy="12869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236179B-BB6B-E6D8-1F86-38E3515884F6}"/>
              </a:ext>
            </a:extLst>
          </p:cNvPr>
          <p:cNvSpPr txBox="1"/>
          <p:nvPr/>
        </p:nvSpPr>
        <p:spPr>
          <a:xfrm>
            <a:off x="1482274" y="1825126"/>
            <a:ext cx="2244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Einzeltrainer: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8B0696-E04A-07FB-A3F9-4A7F4B263F7C}"/>
              </a:ext>
            </a:extLst>
          </p:cNvPr>
          <p:cNvSpPr txBox="1"/>
          <p:nvPr/>
        </p:nvSpPr>
        <p:spPr>
          <a:xfrm>
            <a:off x="6938646" y="1745966"/>
            <a:ext cx="2865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Gruppentrainings: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07ECF58-EC19-2D44-F768-7C279236B5AF}"/>
              </a:ext>
            </a:extLst>
          </p:cNvPr>
          <p:cNvSpPr txBox="1"/>
          <p:nvPr/>
        </p:nvSpPr>
        <p:spPr>
          <a:xfrm>
            <a:off x="810883" y="3059598"/>
            <a:ext cx="42503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Lichess.org/</a:t>
            </a:r>
            <a:r>
              <a:rPr lang="de-DE" dirty="0" err="1"/>
              <a:t>coach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Chess.com/</a:t>
            </a:r>
            <a:r>
              <a:rPr lang="de-DE" dirty="0" err="1"/>
              <a:t>coaches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Schachbund.de/trainerlisten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CSA (Harald Schneider-Zinner, Markus </a:t>
            </a:r>
            <a:r>
              <a:rPr lang="de-DE" dirty="0" err="1"/>
              <a:t>Regez</a:t>
            </a:r>
            <a:r>
              <a:rPr lang="de-DE" dirty="0"/>
              <a:t>, Annette </a:t>
            </a:r>
            <a:r>
              <a:rPr lang="de-DE" dirty="0" err="1"/>
              <a:t>Waaijenberg</a:t>
            </a:r>
            <a:r>
              <a:rPr lang="de-DE" dirty="0"/>
              <a:t>…) 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64DC47-8B75-5885-6ED4-5A6B364920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4221" y="3841565"/>
            <a:ext cx="1562318" cy="75258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A31F8C67-4EC8-3D88-F544-C13A3D12C6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01365" y="5623673"/>
            <a:ext cx="885949" cy="92405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AE8E66A8-8C59-B40C-287D-1CD335E845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42171" y="5701975"/>
            <a:ext cx="1224412" cy="701422"/>
          </a:xfrm>
          <a:prstGeom prst="rect">
            <a:avLst/>
          </a:prstGeom>
        </p:spPr>
      </p:pic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3C748F9C-0724-A04F-6C8C-7E717E3233DE}"/>
              </a:ext>
            </a:extLst>
          </p:cNvPr>
          <p:cNvCxnSpPr/>
          <p:nvPr/>
        </p:nvCxnSpPr>
        <p:spPr>
          <a:xfrm>
            <a:off x="5115464" y="1967737"/>
            <a:ext cx="0" cy="4084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BGFint Deutschland Flagge Fahne 150x90cm Stoff 100g/qm">
            <a:extLst>
              <a:ext uri="{FF2B5EF4-FFF2-40B4-BE49-F238E27FC236}">
                <a16:creationId xmlns:a16="http://schemas.microsoft.com/office/drawing/2014/main" id="{3AAA7630-0BCC-B561-BF28-566495BF6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02" y="1967737"/>
            <a:ext cx="842646" cy="49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lamex Flagge Union Jack (verschiedene Größen)">
            <a:extLst>
              <a:ext uri="{FF2B5EF4-FFF2-40B4-BE49-F238E27FC236}">
                <a16:creationId xmlns:a16="http://schemas.microsoft.com/office/drawing/2014/main" id="{C7439D58-CA3D-F384-FC1E-D94828CE8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748" y="1933093"/>
            <a:ext cx="844845" cy="63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589897B1-D553-75DB-163C-0B8301FC4374}"/>
              </a:ext>
            </a:extLst>
          </p:cNvPr>
          <p:cNvSpPr txBox="1"/>
          <p:nvPr/>
        </p:nvSpPr>
        <p:spPr>
          <a:xfrm>
            <a:off x="5511335" y="5523792"/>
            <a:ext cx="2027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Leistungsumfang checken!</a:t>
            </a:r>
            <a:br>
              <a:rPr lang="de-DE" sz="1400" b="1" dirty="0"/>
            </a:br>
            <a:r>
              <a:rPr lang="de-DE" sz="1400" b="1" dirty="0"/>
              <a:t>(nur Videos oder Livetrainings?)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EE66108-7ADF-6EC9-2D0B-3F5DA9CE92CC}"/>
              </a:ext>
            </a:extLst>
          </p:cNvPr>
          <p:cNvSpPr txBox="1"/>
          <p:nvPr/>
        </p:nvSpPr>
        <p:spPr>
          <a:xfrm>
            <a:off x="9319153" y="3841565"/>
            <a:ext cx="25279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ChessEvolve</a:t>
            </a:r>
            <a:r>
              <a:rPr lang="de-DE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Academy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0DA4601-98CB-EB5A-60A2-DB3A2CDBFA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95393" y="5716170"/>
            <a:ext cx="1268553" cy="7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21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D928343F-3AE5-B71F-6E11-3EA9EE06B1C5}"/>
              </a:ext>
            </a:extLst>
          </p:cNvPr>
          <p:cNvCxnSpPr/>
          <p:nvPr/>
        </p:nvCxnSpPr>
        <p:spPr>
          <a:xfrm>
            <a:off x="654997" y="1583253"/>
            <a:ext cx="106967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0A57B5B-FD4F-7377-38DA-8D756356D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E95-B4E0-41C2-9245-260B650C4333}" type="slidenum">
              <a:rPr lang="de-DE"/>
              <a:t>27</a:t>
            </a:fld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8565D9C-2845-0EAF-59AB-12DA34C9E59B}"/>
              </a:ext>
            </a:extLst>
          </p:cNvPr>
          <p:cNvSpPr txBox="1"/>
          <p:nvPr/>
        </p:nvSpPr>
        <p:spPr>
          <a:xfrm>
            <a:off x="1846053" y="465671"/>
            <a:ext cx="88075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4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Wo finde ich Schachturniere?</a:t>
            </a:r>
          </a:p>
        </p:txBody>
      </p:sp>
      <p:pic>
        <p:nvPicPr>
          <p:cNvPr id="8" name="Grafik 7">
            <a:hlinkClick r:id="rId2"/>
            <a:extLst>
              <a:ext uri="{FF2B5EF4-FFF2-40B4-BE49-F238E27FC236}">
                <a16:creationId xmlns:a16="http://schemas.microsoft.com/office/drawing/2014/main" id="{A67A155D-F32D-1191-69DA-BD8960384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720" y="2588589"/>
            <a:ext cx="4651703" cy="60724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A25DF24-B862-5742-703C-CF659C281568}"/>
              </a:ext>
            </a:extLst>
          </p:cNvPr>
          <p:cNvSpPr txBox="1"/>
          <p:nvPr/>
        </p:nvSpPr>
        <p:spPr>
          <a:xfrm>
            <a:off x="1994637" y="1854772"/>
            <a:ext cx="270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Deutschland: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A5AAE57-1487-184F-D90A-DCC881496FC2}"/>
              </a:ext>
            </a:extLst>
          </p:cNvPr>
          <p:cNvSpPr txBox="1"/>
          <p:nvPr/>
        </p:nvSpPr>
        <p:spPr>
          <a:xfrm>
            <a:off x="8913962" y="1879171"/>
            <a:ext cx="270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International: </a:t>
            </a:r>
          </a:p>
        </p:txBody>
      </p:sp>
      <p:pic>
        <p:nvPicPr>
          <p:cNvPr id="1026" name="Picture 2" descr="Die 20 größten Schachturniere in Deutschland 2023">
            <a:extLst>
              <a:ext uri="{FF2B5EF4-FFF2-40B4-BE49-F238E27FC236}">
                <a16:creationId xmlns:a16="http://schemas.microsoft.com/office/drawing/2014/main" id="{25E961D2-E98F-3F56-6E3C-52920B466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9" y="2448708"/>
            <a:ext cx="6428471" cy="74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ser Logo - Deutscher Schachbund - Schach in Deutschland">
            <a:extLst>
              <a:ext uri="{FF2B5EF4-FFF2-40B4-BE49-F238E27FC236}">
                <a16:creationId xmlns:a16="http://schemas.microsoft.com/office/drawing/2014/main" id="{2AB988FA-8D1B-A319-236E-F17485D32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26" y="3579001"/>
            <a:ext cx="2591130" cy="77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F39C695-4C99-C681-EC53-D9F501D2B25A}"/>
              </a:ext>
            </a:extLst>
          </p:cNvPr>
          <p:cNvSpPr txBox="1"/>
          <p:nvPr/>
        </p:nvSpPr>
        <p:spPr>
          <a:xfrm>
            <a:off x="3378680" y="3832850"/>
            <a:ext cx="2254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Turnierdatenbank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4C21762C-10C7-661F-E1F5-424DC0C78042}"/>
              </a:ext>
            </a:extLst>
          </p:cNvPr>
          <p:cNvCxnSpPr/>
          <p:nvPr/>
        </p:nvCxnSpPr>
        <p:spPr>
          <a:xfrm>
            <a:off x="6650966" y="1725283"/>
            <a:ext cx="0" cy="4848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38F76A6C-32CF-8FDA-B4EF-D35D31F593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2934" y="3494132"/>
            <a:ext cx="2600688" cy="876422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8A45D923-9EB2-41F9-D59C-71475D011E3C}"/>
              </a:ext>
            </a:extLst>
          </p:cNvPr>
          <p:cNvSpPr txBox="1"/>
          <p:nvPr/>
        </p:nvSpPr>
        <p:spPr>
          <a:xfrm>
            <a:off x="7828419" y="4719009"/>
            <a:ext cx="3372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Chess-calendar.eu</a:t>
            </a:r>
          </a:p>
        </p:txBody>
      </p:sp>
      <p:pic>
        <p:nvPicPr>
          <p:cNvPr id="19" name="Grafik 18">
            <a:hlinkClick r:id="rId7"/>
            <a:extLst>
              <a:ext uri="{FF2B5EF4-FFF2-40B4-BE49-F238E27FC236}">
                <a16:creationId xmlns:a16="http://schemas.microsoft.com/office/drawing/2014/main" id="{0104D799-E1E4-DB16-2D66-B1D2C462BE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4687" y="5557700"/>
            <a:ext cx="1657581" cy="98121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CF825AC7-CF61-062B-6B6E-10F0E63740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3" y="4887169"/>
            <a:ext cx="1495634" cy="150516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A5460D83-BD16-577B-38F7-1F2E86E5A1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4988" y="5114551"/>
            <a:ext cx="1876687" cy="1133633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5B63CC79-F3E9-86B3-F3E1-9BDA11DFCFAC}"/>
              </a:ext>
            </a:extLst>
          </p:cNvPr>
          <p:cNvSpPr txBox="1"/>
          <p:nvPr/>
        </p:nvSpPr>
        <p:spPr>
          <a:xfrm>
            <a:off x="8913962" y="5817297"/>
            <a:ext cx="257498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/>
              <a:t>https://ratings.fide.com/tournament_list.phtml?moder=ev_code&amp;country=GER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DE204D0-4263-B593-63AE-D729C4A4EC18}"/>
              </a:ext>
            </a:extLst>
          </p:cNvPr>
          <p:cNvSpPr txBox="1"/>
          <p:nvPr/>
        </p:nvSpPr>
        <p:spPr>
          <a:xfrm>
            <a:off x="11481758" y="6531889"/>
            <a:ext cx="71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21:30</a:t>
            </a:r>
          </a:p>
        </p:txBody>
      </p:sp>
    </p:spTree>
    <p:extLst>
      <p:ext uri="{BB962C8B-B14F-4D97-AF65-F5344CB8AC3E}">
        <p14:creationId xmlns:p14="http://schemas.microsoft.com/office/powerpoint/2010/main" val="182892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D928343F-3AE5-B71F-6E11-3EA9EE06B1C5}"/>
              </a:ext>
            </a:extLst>
          </p:cNvPr>
          <p:cNvCxnSpPr/>
          <p:nvPr/>
        </p:nvCxnSpPr>
        <p:spPr>
          <a:xfrm>
            <a:off x="654997" y="1583253"/>
            <a:ext cx="106967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0A57B5B-FD4F-7377-38DA-8D756356D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E95-B4E0-41C2-9245-260B650C4333}" type="slidenum">
              <a:rPr lang="de-DE"/>
              <a:t>28</a:t>
            </a:fld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8565D9C-2845-0EAF-59AB-12DA34C9E59B}"/>
              </a:ext>
            </a:extLst>
          </p:cNvPr>
          <p:cNvSpPr txBox="1"/>
          <p:nvPr/>
        </p:nvSpPr>
        <p:spPr>
          <a:xfrm>
            <a:off x="1846053" y="465671"/>
            <a:ext cx="88075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4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Was ich noch los werden will…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A25DF24-B862-5742-703C-CF659C281568}"/>
              </a:ext>
            </a:extLst>
          </p:cNvPr>
          <p:cNvSpPr txBox="1"/>
          <p:nvPr/>
        </p:nvSpPr>
        <p:spPr>
          <a:xfrm>
            <a:off x="926386" y="2775664"/>
            <a:ext cx="103392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b="1" dirty="0"/>
              <a:t>Spiele nicht nur online, sondern geh in den Verein und/oder suche dir einen Schachbuddy</a:t>
            </a:r>
          </a:p>
          <a:p>
            <a:endParaRPr lang="de-DE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Fractul"/>
              </a:rPr>
              <a:t>“Gut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Fractul"/>
              </a:rPr>
              <a:t>im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Fractul"/>
              </a:rPr>
              <a:t> Schach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Fractul"/>
              </a:rPr>
              <a:t>zu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Fractul"/>
              </a:rPr>
              <a:t> sein </a:t>
            </a:r>
            <a:r>
              <a:rPr lang="en-US" sz="2800" b="1" dirty="0" err="1">
                <a:solidFill>
                  <a:srgbClr val="000000"/>
                </a:solidFill>
                <a:latin typeface="Fractul"/>
              </a:rPr>
              <a:t>bedeutet</a:t>
            </a:r>
            <a:r>
              <a:rPr lang="en-US" sz="2800" b="1" dirty="0">
                <a:solidFill>
                  <a:srgbClr val="000000"/>
                </a:solidFill>
                <a:latin typeface="Fractul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Fractul"/>
              </a:rPr>
              <a:t>nicht</a:t>
            </a:r>
            <a:r>
              <a:rPr lang="en-US" sz="2800" b="1" dirty="0">
                <a:solidFill>
                  <a:srgbClr val="000000"/>
                </a:solidFill>
                <a:latin typeface="Fractul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Fractul"/>
              </a:rPr>
              <a:t>nur</a:t>
            </a:r>
            <a:r>
              <a:rPr lang="en-US" sz="2800" b="1" dirty="0">
                <a:solidFill>
                  <a:srgbClr val="000000"/>
                </a:solidFill>
                <a:latin typeface="Fractul"/>
              </a:rPr>
              <a:t>, gut </a:t>
            </a:r>
            <a:r>
              <a:rPr lang="en-US" sz="2800" b="1" dirty="0" err="1">
                <a:solidFill>
                  <a:srgbClr val="000000"/>
                </a:solidFill>
                <a:latin typeface="Fractul"/>
              </a:rPr>
              <a:t>zu</a:t>
            </a:r>
            <a:r>
              <a:rPr lang="en-US" sz="2800" b="1" dirty="0">
                <a:solidFill>
                  <a:srgbClr val="000000"/>
                </a:solidFill>
                <a:latin typeface="Fractul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Fractul"/>
              </a:rPr>
              <a:t>spielen</a:t>
            </a:r>
            <a:r>
              <a:rPr lang="en-US" sz="2800" b="1" dirty="0">
                <a:solidFill>
                  <a:srgbClr val="000000"/>
                </a:solidFill>
                <a:latin typeface="Fractul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Fractul"/>
              </a:rPr>
              <a:t>sondern</a:t>
            </a:r>
            <a:r>
              <a:rPr lang="en-US" sz="2800" b="1" dirty="0">
                <a:solidFill>
                  <a:srgbClr val="000000"/>
                </a:solidFill>
                <a:latin typeface="Fractul"/>
              </a:rPr>
              <a:t> es </a:t>
            </a:r>
            <a:r>
              <a:rPr lang="en-US" sz="2800" b="1" dirty="0" err="1">
                <a:solidFill>
                  <a:srgbClr val="000000"/>
                </a:solidFill>
                <a:latin typeface="Fractul"/>
              </a:rPr>
              <a:t>geht</a:t>
            </a:r>
            <a:r>
              <a:rPr lang="en-US" sz="2800" b="1" dirty="0">
                <a:solidFill>
                  <a:srgbClr val="000000"/>
                </a:solidFill>
                <a:latin typeface="Fractul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Fractul"/>
              </a:rPr>
              <a:t>auch</a:t>
            </a:r>
            <a:r>
              <a:rPr lang="en-US" sz="2800" b="1" dirty="0">
                <a:solidFill>
                  <a:srgbClr val="000000"/>
                </a:solidFill>
                <a:latin typeface="Fractul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Fractul"/>
              </a:rPr>
              <a:t>darum</a:t>
            </a:r>
            <a:r>
              <a:rPr lang="en-US" sz="2800" b="1" dirty="0">
                <a:solidFill>
                  <a:srgbClr val="000000"/>
                </a:solidFill>
                <a:latin typeface="Fractul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Fractul"/>
              </a:rPr>
              <a:t>wie</a:t>
            </a:r>
            <a:r>
              <a:rPr lang="en-US" sz="2800" b="1" dirty="0">
                <a:solidFill>
                  <a:srgbClr val="000000"/>
                </a:solidFill>
                <a:latin typeface="Fractul"/>
              </a:rPr>
              <a:t> gut du Schach </a:t>
            </a:r>
            <a:r>
              <a:rPr lang="en-US" sz="2800" b="1" dirty="0" err="1">
                <a:solidFill>
                  <a:srgbClr val="000000"/>
                </a:solidFill>
                <a:latin typeface="Fractul"/>
              </a:rPr>
              <a:t>nutzt</a:t>
            </a:r>
            <a:r>
              <a:rPr lang="en-US" sz="2800" b="1" dirty="0">
                <a:solidFill>
                  <a:srgbClr val="000000"/>
                </a:solidFill>
                <a:latin typeface="Fractul"/>
              </a:rPr>
              <a:t>, um </a:t>
            </a:r>
            <a:r>
              <a:rPr lang="en-US" sz="2800" b="1" dirty="0" err="1">
                <a:solidFill>
                  <a:srgbClr val="000000"/>
                </a:solidFill>
                <a:latin typeface="Fractul"/>
              </a:rPr>
              <a:t>dein</a:t>
            </a:r>
            <a:r>
              <a:rPr lang="en-US" sz="2800" b="1" dirty="0">
                <a:solidFill>
                  <a:srgbClr val="000000"/>
                </a:solidFill>
                <a:latin typeface="Fractul"/>
              </a:rPr>
              <a:t> Leben </a:t>
            </a:r>
            <a:r>
              <a:rPr lang="en-US" sz="2800" b="1" dirty="0" err="1">
                <a:solidFill>
                  <a:srgbClr val="000000"/>
                </a:solidFill>
                <a:latin typeface="Fractul"/>
              </a:rPr>
              <a:t>zu</a:t>
            </a:r>
            <a:r>
              <a:rPr lang="en-US" sz="2800" b="1" dirty="0">
                <a:solidFill>
                  <a:srgbClr val="000000"/>
                </a:solidFill>
                <a:latin typeface="Fractul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Fractul"/>
              </a:rPr>
              <a:t>bereichern</a:t>
            </a:r>
            <a:r>
              <a:rPr lang="en-US" sz="2800" b="1" dirty="0">
                <a:solidFill>
                  <a:srgbClr val="000000"/>
                </a:solidFill>
                <a:latin typeface="Fractul"/>
              </a:rPr>
              <a:t>.” (WGM Jennifer </a:t>
            </a:r>
            <a:r>
              <a:rPr lang="en-US" sz="2800" b="1" dirty="0" err="1">
                <a:solidFill>
                  <a:srgbClr val="000000"/>
                </a:solidFill>
                <a:latin typeface="Fractul"/>
              </a:rPr>
              <a:t>Shahade</a:t>
            </a:r>
            <a:r>
              <a:rPr lang="en-US" sz="2800" b="1" dirty="0">
                <a:solidFill>
                  <a:srgbClr val="000000"/>
                </a:solidFill>
                <a:latin typeface="Fractul"/>
              </a:rPr>
              <a:t>)</a:t>
            </a:r>
          </a:p>
          <a:p>
            <a:r>
              <a:rPr lang="en-US" sz="2800" b="1" dirty="0">
                <a:solidFill>
                  <a:srgbClr val="000000"/>
                </a:solidFill>
                <a:latin typeface="Fractul"/>
              </a:rPr>
              <a:t>            </a:t>
            </a:r>
            <a:r>
              <a:rPr lang="en-US" sz="2800" dirty="0">
                <a:solidFill>
                  <a:srgbClr val="000000"/>
                </a:solidFill>
                <a:latin typeface="Fractul"/>
              </a:rPr>
              <a:t>…  und das Leben der </a:t>
            </a:r>
            <a:r>
              <a:rPr lang="en-US" sz="2800" dirty="0" err="1">
                <a:solidFill>
                  <a:srgbClr val="000000"/>
                </a:solidFill>
                <a:latin typeface="Fractul"/>
              </a:rPr>
              <a:t>anderen</a:t>
            </a:r>
            <a:r>
              <a:rPr lang="en-US" sz="2800" dirty="0">
                <a:solidFill>
                  <a:srgbClr val="000000"/>
                </a:solidFill>
                <a:latin typeface="Fractul"/>
              </a:rPr>
              <a:t>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634FA5A-8539-452B-66FB-18264E3B401D}"/>
              </a:ext>
            </a:extLst>
          </p:cNvPr>
          <p:cNvSpPr txBox="1"/>
          <p:nvPr/>
        </p:nvSpPr>
        <p:spPr>
          <a:xfrm>
            <a:off x="11481758" y="6536809"/>
            <a:ext cx="71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21:15</a:t>
            </a:r>
          </a:p>
        </p:txBody>
      </p:sp>
    </p:spTree>
    <p:extLst>
      <p:ext uri="{BB962C8B-B14F-4D97-AF65-F5344CB8AC3E}">
        <p14:creationId xmlns:p14="http://schemas.microsoft.com/office/powerpoint/2010/main" val="1772919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F7AE4D1-5672-CE70-8EFB-040471F8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E95-B4E0-41C2-9245-260B650C4333}" type="slidenum">
              <a:rPr lang="de-DE" smtClean="0"/>
              <a:t>3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6CCA60E0-E706-87A8-24A1-84B386A1BE57}"/>
              </a:ext>
            </a:extLst>
          </p:cNvPr>
          <p:cNvCxnSpPr/>
          <p:nvPr/>
        </p:nvCxnSpPr>
        <p:spPr>
          <a:xfrm>
            <a:off x="664234" y="1121434"/>
            <a:ext cx="106967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C9267A93-D506-0936-95F1-3014368BC07C}"/>
              </a:ext>
            </a:extLst>
          </p:cNvPr>
          <p:cNvSpPr txBox="1"/>
          <p:nvPr/>
        </p:nvSpPr>
        <p:spPr>
          <a:xfrm>
            <a:off x="1731232" y="362589"/>
            <a:ext cx="91121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Was ich Euch zeigen will (nach Funktionen geordnet) </a:t>
            </a:r>
            <a:endParaRPr lang="de-DE" sz="2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F5374437-DC29-5A45-056B-5CA450EF0586}"/>
              </a:ext>
            </a:extLst>
          </p:cNvPr>
          <p:cNvSpPr/>
          <p:nvPr/>
        </p:nvSpPr>
        <p:spPr>
          <a:xfrm>
            <a:off x="6966364" y="2928665"/>
            <a:ext cx="1747506" cy="2008628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8050" tIns="438741" rIns="398050" bIns="438741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kern="1200" dirty="0">
                <a:solidFill>
                  <a:schemeClr val="tx1"/>
                </a:solidFill>
              </a:rPr>
              <a:t>Partie-analyse</a:t>
            </a: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0D00FBA1-0079-EA5D-54BC-E64A0B7F08B5}"/>
              </a:ext>
            </a:extLst>
          </p:cNvPr>
          <p:cNvSpPr/>
          <p:nvPr/>
        </p:nvSpPr>
        <p:spPr>
          <a:xfrm>
            <a:off x="7469901" y="1121487"/>
            <a:ext cx="2241629" cy="1205177"/>
          </a:xfrm>
          <a:custGeom>
            <a:avLst/>
            <a:gdLst>
              <a:gd name="connsiteX0" fmla="*/ 0 w 2241629"/>
              <a:gd name="connsiteY0" fmla="*/ 0 h 1205177"/>
              <a:gd name="connsiteX1" fmla="*/ 2241629 w 2241629"/>
              <a:gd name="connsiteY1" fmla="*/ 0 h 1205177"/>
              <a:gd name="connsiteX2" fmla="*/ 2241629 w 2241629"/>
              <a:gd name="connsiteY2" fmla="*/ 1205177 h 1205177"/>
              <a:gd name="connsiteX3" fmla="*/ 0 w 2241629"/>
              <a:gd name="connsiteY3" fmla="*/ 1205177 h 1205177"/>
              <a:gd name="connsiteX4" fmla="*/ 0 w 2241629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629" h="1205177">
                <a:moveTo>
                  <a:pt x="0" y="0"/>
                </a:moveTo>
                <a:lnTo>
                  <a:pt x="2241629" y="0"/>
                </a:lnTo>
                <a:lnTo>
                  <a:pt x="2241629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3600" kern="1200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D8F1645B-EAED-81BE-E5C3-BA179E47137D}"/>
              </a:ext>
            </a:extLst>
          </p:cNvPr>
          <p:cNvSpPr/>
          <p:nvPr/>
        </p:nvSpPr>
        <p:spPr>
          <a:xfrm>
            <a:off x="2175250" y="1260507"/>
            <a:ext cx="1747506" cy="2008628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8050" tIns="438741" rIns="398050" bIns="438741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kern="1200" dirty="0"/>
              <a:t>Schach-videos</a:t>
            </a: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EC2165E0-EBC3-009F-63A7-F8B142F388B4}"/>
              </a:ext>
            </a:extLst>
          </p:cNvPr>
          <p:cNvSpPr/>
          <p:nvPr/>
        </p:nvSpPr>
        <p:spPr>
          <a:xfrm>
            <a:off x="2885908" y="2826410"/>
            <a:ext cx="2169318" cy="1205177"/>
          </a:xfrm>
          <a:custGeom>
            <a:avLst/>
            <a:gdLst>
              <a:gd name="connsiteX0" fmla="*/ 0 w 2169318"/>
              <a:gd name="connsiteY0" fmla="*/ 0 h 1205177"/>
              <a:gd name="connsiteX1" fmla="*/ 2169318 w 2169318"/>
              <a:gd name="connsiteY1" fmla="*/ 0 h 1205177"/>
              <a:gd name="connsiteX2" fmla="*/ 2169318 w 2169318"/>
              <a:gd name="connsiteY2" fmla="*/ 1205177 h 1205177"/>
              <a:gd name="connsiteX3" fmla="*/ 0 w 2169318"/>
              <a:gd name="connsiteY3" fmla="*/ 1205177 h 1205177"/>
              <a:gd name="connsiteX4" fmla="*/ 0 w 2169318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318" h="1205177">
                <a:moveTo>
                  <a:pt x="0" y="0"/>
                </a:moveTo>
                <a:lnTo>
                  <a:pt x="2169318" y="0"/>
                </a:lnTo>
                <a:lnTo>
                  <a:pt x="2169318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kern="1200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E46A1010-1CAE-1C09-91F2-8A489EDE4A00}"/>
              </a:ext>
            </a:extLst>
          </p:cNvPr>
          <p:cNvSpPr>
            <a:spLocks/>
          </p:cNvSpPr>
          <p:nvPr/>
        </p:nvSpPr>
        <p:spPr>
          <a:xfrm>
            <a:off x="1221188" y="2922064"/>
            <a:ext cx="1747506" cy="2008628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320" tIns="313011" rIns="272320" bIns="313011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kern="1200" dirty="0">
                <a:solidFill>
                  <a:schemeClr val="tx1"/>
                </a:solidFill>
              </a:rPr>
              <a:t>Stellungs-beurteilung</a:t>
            </a:r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C905C17D-8450-0ED4-3726-1176F4E6F4AB}"/>
              </a:ext>
            </a:extLst>
          </p:cNvPr>
          <p:cNvSpPr/>
          <p:nvPr/>
        </p:nvSpPr>
        <p:spPr>
          <a:xfrm>
            <a:off x="4074199" y="1254954"/>
            <a:ext cx="1747506" cy="2008628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8050" tIns="438741" rIns="398050" bIns="438741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kern="1200" dirty="0"/>
              <a:t>Endspiel-trainer</a:t>
            </a:r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75D09451-15D1-1BD6-BA36-A91E7D80831F}"/>
              </a:ext>
            </a:extLst>
          </p:cNvPr>
          <p:cNvSpPr/>
          <p:nvPr/>
        </p:nvSpPr>
        <p:spPr>
          <a:xfrm>
            <a:off x="7875341" y="4531334"/>
            <a:ext cx="2241629" cy="1205177"/>
          </a:xfrm>
          <a:custGeom>
            <a:avLst/>
            <a:gdLst>
              <a:gd name="connsiteX0" fmla="*/ 0 w 2241629"/>
              <a:gd name="connsiteY0" fmla="*/ 0 h 1205177"/>
              <a:gd name="connsiteX1" fmla="*/ 2241629 w 2241629"/>
              <a:gd name="connsiteY1" fmla="*/ 0 h 1205177"/>
              <a:gd name="connsiteX2" fmla="*/ 2241629 w 2241629"/>
              <a:gd name="connsiteY2" fmla="*/ 1205177 h 1205177"/>
              <a:gd name="connsiteX3" fmla="*/ 0 w 2241629"/>
              <a:gd name="connsiteY3" fmla="*/ 1205177 h 1205177"/>
              <a:gd name="connsiteX4" fmla="*/ 0 w 2241629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629" h="1205177">
                <a:moveTo>
                  <a:pt x="0" y="0"/>
                </a:moveTo>
                <a:lnTo>
                  <a:pt x="2241629" y="0"/>
                </a:lnTo>
                <a:lnTo>
                  <a:pt x="2241629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kern="1200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2A57EB7A-A9AC-8025-1D28-0C6F18344CC2}"/>
              </a:ext>
            </a:extLst>
          </p:cNvPr>
          <p:cNvSpPr/>
          <p:nvPr/>
        </p:nvSpPr>
        <p:spPr>
          <a:xfrm>
            <a:off x="4083093" y="4607934"/>
            <a:ext cx="1747506" cy="2008628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320" tIns="313011" rIns="272320" bIns="313011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kern="1200" dirty="0"/>
              <a:t>Positions-scanner</a:t>
            </a:r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BFF8137E-33A0-D282-1FA0-A1D345258E42}"/>
              </a:ext>
            </a:extLst>
          </p:cNvPr>
          <p:cNvSpPr/>
          <p:nvPr/>
        </p:nvSpPr>
        <p:spPr>
          <a:xfrm>
            <a:off x="7881750" y="1235290"/>
            <a:ext cx="1747506" cy="2008628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320" tIns="313011" rIns="272320" bIns="313011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kern="1200" dirty="0">
                <a:solidFill>
                  <a:schemeClr val="tx1"/>
                </a:solidFill>
              </a:rPr>
              <a:t>Erfolgs-statistiken</a:t>
            </a:r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7CD2F876-3BB7-142E-E51D-4A51B0F61F47}"/>
              </a:ext>
            </a:extLst>
          </p:cNvPr>
          <p:cNvSpPr/>
          <p:nvPr/>
        </p:nvSpPr>
        <p:spPr>
          <a:xfrm>
            <a:off x="3110820" y="2931390"/>
            <a:ext cx="1747506" cy="2008628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320" tIns="313011" rIns="272320" bIns="313011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dirty="0">
                <a:solidFill>
                  <a:schemeClr val="tx1"/>
                </a:solidFill>
              </a:rPr>
              <a:t>Üben von Eröffnungs-repertoire</a:t>
            </a:r>
            <a:endParaRPr lang="de-DE" kern="1200" dirty="0">
              <a:solidFill>
                <a:schemeClr val="tx1"/>
              </a:solidFill>
            </a:endParaRPr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D706A155-09E7-BE40-FAD7-262280DC8EBC}"/>
              </a:ext>
            </a:extLst>
          </p:cNvPr>
          <p:cNvSpPr/>
          <p:nvPr/>
        </p:nvSpPr>
        <p:spPr>
          <a:xfrm>
            <a:off x="8858725" y="2946503"/>
            <a:ext cx="1747506" cy="2008628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8050" tIns="438741" rIns="398050" bIns="438741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kern="1200" dirty="0" err="1"/>
              <a:t>Intelli</a:t>
            </a:r>
            <a:r>
              <a:rPr lang="de-DE" kern="1200" dirty="0"/>
              <a:t>-gentes Taktik-training</a:t>
            </a:r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197FA87B-B58A-3B3C-7EBF-8E39532D7A97}"/>
              </a:ext>
            </a:extLst>
          </p:cNvPr>
          <p:cNvSpPr/>
          <p:nvPr/>
        </p:nvSpPr>
        <p:spPr>
          <a:xfrm>
            <a:off x="2160255" y="4593176"/>
            <a:ext cx="1747506" cy="2008628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320" tIns="313011" rIns="272320" bIns="313011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kern="1200" dirty="0"/>
              <a:t>KI-Zug-erläuterung</a:t>
            </a:r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58AABC0F-7181-0925-53BA-C9C0996E6AAC}"/>
              </a:ext>
            </a:extLst>
          </p:cNvPr>
          <p:cNvSpPr/>
          <p:nvPr/>
        </p:nvSpPr>
        <p:spPr>
          <a:xfrm>
            <a:off x="5020767" y="2951560"/>
            <a:ext cx="1747506" cy="2008628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320" tIns="313011" rIns="272320" bIns="313011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kern="1200" dirty="0"/>
              <a:t>Schach-bücher online lesen</a:t>
            </a:r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18ADE948-EF5B-755C-3363-3D04644EB7F0}"/>
              </a:ext>
            </a:extLst>
          </p:cNvPr>
          <p:cNvSpPr/>
          <p:nvPr/>
        </p:nvSpPr>
        <p:spPr>
          <a:xfrm>
            <a:off x="5973148" y="4607934"/>
            <a:ext cx="1747506" cy="2008628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320" tIns="313011" rIns="272320" bIns="313011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kern="1200" dirty="0"/>
              <a:t>Blindschach/</a:t>
            </a:r>
            <a:r>
              <a:rPr lang="de-DE" kern="1200" dirty="0" err="1"/>
              <a:t>Visuali-sierung</a:t>
            </a:r>
            <a:endParaRPr lang="de-DE" kern="1200" dirty="0"/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E58AECE6-C3F6-DAD4-6F5A-C79BA8DAB01D}"/>
              </a:ext>
            </a:extLst>
          </p:cNvPr>
          <p:cNvSpPr/>
          <p:nvPr/>
        </p:nvSpPr>
        <p:spPr>
          <a:xfrm>
            <a:off x="7918144" y="4627478"/>
            <a:ext cx="1747506" cy="2008628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320" tIns="313011" rIns="272320" bIns="313011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kern="1200" dirty="0" err="1"/>
              <a:t>Minigames</a:t>
            </a:r>
            <a:r>
              <a:rPr lang="de-DE" kern="1200" dirty="0"/>
              <a:t> / Kinderseiten</a:t>
            </a:r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84F3181C-D8E0-30DF-974A-F50054255502}"/>
              </a:ext>
            </a:extLst>
          </p:cNvPr>
          <p:cNvSpPr/>
          <p:nvPr/>
        </p:nvSpPr>
        <p:spPr>
          <a:xfrm>
            <a:off x="5973148" y="1275016"/>
            <a:ext cx="1747506" cy="2008628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320" tIns="313011" rIns="272320" bIns="313011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kern="1200" dirty="0"/>
              <a:t>Eröffnungs-neuerungen</a:t>
            </a:r>
          </a:p>
        </p:txBody>
      </p:sp>
    </p:spTree>
    <p:extLst>
      <p:ext uri="{BB962C8B-B14F-4D97-AF65-F5344CB8AC3E}">
        <p14:creationId xmlns:p14="http://schemas.microsoft.com/office/powerpoint/2010/main" val="1483394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29158FB-E08A-AC61-CE5F-ECDD4D85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7789" y="6242475"/>
            <a:ext cx="2743200" cy="365125"/>
          </a:xfrm>
        </p:spPr>
        <p:txBody>
          <a:bodyPr/>
          <a:lstStyle/>
          <a:p>
            <a:fld id="{1A037E95-B4E0-41C2-9245-260B650C4333}" type="slidenum">
              <a:rPr lang="de-DE" smtClean="0"/>
              <a:t>4</a:t>
            </a:fld>
            <a:endParaRPr lang="de-DE" dirty="0"/>
          </a:p>
        </p:txBody>
      </p:sp>
      <p:pic>
        <p:nvPicPr>
          <p:cNvPr id="4" name="Picture 2" descr="Chess.com Brand Resources - Chess.com">
            <a:hlinkClick r:id="rId2"/>
            <a:extLst>
              <a:ext uri="{FF2B5EF4-FFF2-40B4-BE49-F238E27FC236}">
                <a16:creationId xmlns:a16="http://schemas.microsoft.com/office/drawing/2014/main" id="{52876A2B-6F82-A383-5969-93089BB26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09" y="5305703"/>
            <a:ext cx="2150579" cy="63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imchess - Play Magnus Group">
            <a:hlinkClick r:id="rId4"/>
            <a:extLst>
              <a:ext uri="{FF2B5EF4-FFF2-40B4-BE49-F238E27FC236}">
                <a16:creationId xmlns:a16="http://schemas.microsoft.com/office/drawing/2014/main" id="{99970D22-8C69-3D3D-1B7A-C54317F4F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61" y="1533651"/>
            <a:ext cx="2943779" cy="40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etting ready for a BIG upgrade: We hope you like our new look - Chessable  Blog">
            <a:extLst>
              <a:ext uri="{FF2B5EF4-FFF2-40B4-BE49-F238E27FC236}">
                <a16:creationId xmlns:a16="http://schemas.microsoft.com/office/drawing/2014/main" id="{1404A084-241B-A0F5-630C-E1BB2A8B3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537" y="2496819"/>
            <a:ext cx="2455633" cy="61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hlinkClick r:id="rId7"/>
            <a:extLst>
              <a:ext uri="{FF2B5EF4-FFF2-40B4-BE49-F238E27FC236}">
                <a16:creationId xmlns:a16="http://schemas.microsoft.com/office/drawing/2014/main" id="{72FCEFAE-691F-E975-C444-F0402AB69B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486" y="4346888"/>
            <a:ext cx="3920064" cy="725211"/>
          </a:xfrm>
          <a:prstGeom prst="rect">
            <a:avLst/>
          </a:prstGeom>
        </p:spPr>
      </p:pic>
      <p:pic>
        <p:nvPicPr>
          <p:cNvPr id="8" name="Picture 2" descr="Noctie.ai – Uminova Innovation">
            <a:hlinkClick r:id="rId9"/>
            <a:extLst>
              <a:ext uri="{FF2B5EF4-FFF2-40B4-BE49-F238E27FC236}">
                <a16:creationId xmlns:a16="http://schemas.microsoft.com/office/drawing/2014/main" id="{D856CADA-554F-4A10-3C35-40577B050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793" y="2369712"/>
            <a:ext cx="2846300" cy="74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can and Analyze chess positions | Chessvision.ai">
            <a:extLst>
              <a:ext uri="{FF2B5EF4-FFF2-40B4-BE49-F238E27FC236}">
                <a16:creationId xmlns:a16="http://schemas.microsoft.com/office/drawing/2014/main" id="{78C3A822-9135-06D0-4779-176D0255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83" y="2331801"/>
            <a:ext cx="1005830" cy="100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5F831A6-E870-DABD-C136-869C8872DE10}"/>
              </a:ext>
            </a:extLst>
          </p:cNvPr>
          <p:cNvSpPr txBox="1"/>
          <p:nvPr/>
        </p:nvSpPr>
        <p:spPr>
          <a:xfrm>
            <a:off x="1286313" y="2540799"/>
            <a:ext cx="26105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Chessvision.ai</a:t>
            </a:r>
          </a:p>
        </p:txBody>
      </p:sp>
      <p:pic>
        <p:nvPicPr>
          <p:cNvPr id="12" name="Picture 2" descr="ChessPuzzle.net: Verbessere dein Schach mit Taktiktraining - ChessPuzzle.net">
            <a:extLst>
              <a:ext uri="{FF2B5EF4-FFF2-40B4-BE49-F238E27FC236}">
                <a16:creationId xmlns:a16="http://schemas.microsoft.com/office/drawing/2014/main" id="{F334C0CB-2C19-102E-8459-A58EAE932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596" y="5303511"/>
            <a:ext cx="1075932" cy="107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>
            <a:hlinkClick r:id="rId13"/>
            <a:extLst>
              <a:ext uri="{FF2B5EF4-FFF2-40B4-BE49-F238E27FC236}">
                <a16:creationId xmlns:a16="http://schemas.microsoft.com/office/drawing/2014/main" id="{228F7762-605A-9A06-487C-DD06C4E1E493}"/>
              </a:ext>
            </a:extLst>
          </p:cNvPr>
          <p:cNvSpPr txBox="1"/>
          <p:nvPr/>
        </p:nvSpPr>
        <p:spPr>
          <a:xfrm>
            <a:off x="5496417" y="5488924"/>
            <a:ext cx="30257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Chesspuzzle.net</a:t>
            </a:r>
          </a:p>
        </p:txBody>
      </p:sp>
      <p:pic>
        <p:nvPicPr>
          <p:cNvPr id="15" name="Grafik 14">
            <a:hlinkClick r:id="rId14"/>
            <a:extLst>
              <a:ext uri="{FF2B5EF4-FFF2-40B4-BE49-F238E27FC236}">
                <a16:creationId xmlns:a16="http://schemas.microsoft.com/office/drawing/2014/main" id="{AC81EBE3-F9FF-DF56-969D-42B6024C18C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9793" y="3321201"/>
            <a:ext cx="964903" cy="925519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6DCCC0FC-5FDE-0439-7E50-39F65A4D2F8C}"/>
              </a:ext>
            </a:extLst>
          </p:cNvPr>
          <p:cNvSpPr txBox="1"/>
          <p:nvPr/>
        </p:nvSpPr>
        <p:spPr>
          <a:xfrm>
            <a:off x="9420710" y="3511627"/>
            <a:ext cx="22455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Chesstempo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31705F5D-6518-EECE-826D-A7B6323BE206}"/>
              </a:ext>
            </a:extLst>
          </p:cNvPr>
          <p:cNvCxnSpPr/>
          <p:nvPr/>
        </p:nvCxnSpPr>
        <p:spPr>
          <a:xfrm>
            <a:off x="664234" y="1121434"/>
            <a:ext cx="106967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F4D46739-00D6-58C3-7F57-714298A5B564}"/>
              </a:ext>
            </a:extLst>
          </p:cNvPr>
          <p:cNvSpPr txBox="1"/>
          <p:nvPr/>
        </p:nvSpPr>
        <p:spPr>
          <a:xfrm>
            <a:off x="2090465" y="361913"/>
            <a:ext cx="89944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Was ich Euch zeigen will (nach Tools geordnet)</a:t>
            </a:r>
            <a:endParaRPr lang="de-DE" sz="2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1" name="Picture 2" descr="ChessBites Home">
            <a:hlinkClick r:id="rId16"/>
            <a:extLst>
              <a:ext uri="{FF2B5EF4-FFF2-40B4-BE49-F238E27FC236}">
                <a16:creationId xmlns:a16="http://schemas.microsoft.com/office/drawing/2014/main" id="{7D224051-A2E0-6551-A9E6-8643E7A5A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773" y="3412945"/>
            <a:ext cx="2729637" cy="77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hess Games Database Online">
            <a:hlinkClick r:id="rId18"/>
            <a:extLst>
              <a:ext uri="{FF2B5EF4-FFF2-40B4-BE49-F238E27FC236}">
                <a16:creationId xmlns:a16="http://schemas.microsoft.com/office/drawing/2014/main" id="{D6CB8DC6-401A-97C2-0154-7C5A25D51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596" y="1279614"/>
            <a:ext cx="1005830" cy="100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93EAB1E-2CA0-A940-BE39-2C93A3DD5931}"/>
              </a:ext>
            </a:extLst>
          </p:cNvPr>
          <p:cNvSpPr txBox="1"/>
          <p:nvPr/>
        </p:nvSpPr>
        <p:spPr>
          <a:xfrm>
            <a:off x="5328667" y="1452108"/>
            <a:ext cx="26663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2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365chess</a:t>
            </a:r>
          </a:p>
        </p:txBody>
      </p:sp>
      <p:pic>
        <p:nvPicPr>
          <p:cNvPr id="19" name="Grafik 18">
            <a:hlinkClick r:id="rId20"/>
            <a:extLst>
              <a:ext uri="{FF2B5EF4-FFF2-40B4-BE49-F238E27FC236}">
                <a16:creationId xmlns:a16="http://schemas.microsoft.com/office/drawing/2014/main" id="{73682EC6-89CA-E780-9F30-0701F8512D2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15482" y="4308601"/>
            <a:ext cx="2942218" cy="905298"/>
          </a:xfrm>
          <a:prstGeom prst="rect">
            <a:avLst/>
          </a:prstGeom>
        </p:spPr>
      </p:pic>
      <p:pic>
        <p:nvPicPr>
          <p:cNvPr id="23" name="Grafik 22">
            <a:hlinkClick r:id="rId22"/>
            <a:extLst>
              <a:ext uri="{FF2B5EF4-FFF2-40B4-BE49-F238E27FC236}">
                <a16:creationId xmlns:a16="http://schemas.microsoft.com/office/drawing/2014/main" id="{5422D0FE-3FD6-3C6A-EDD1-CBBFEE60524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389793" y="1411864"/>
            <a:ext cx="3453118" cy="653972"/>
          </a:xfrm>
          <a:prstGeom prst="rect">
            <a:avLst/>
          </a:prstGeom>
        </p:spPr>
      </p:pic>
      <p:pic>
        <p:nvPicPr>
          <p:cNvPr id="24" name="Picture 2">
            <a:hlinkClick r:id="rId24"/>
            <a:extLst>
              <a:ext uri="{FF2B5EF4-FFF2-40B4-BE49-F238E27FC236}">
                <a16:creationId xmlns:a16="http://schemas.microsoft.com/office/drawing/2014/main" id="{183A4536-5F09-9CBE-B628-8760FDAB5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70" y="4430190"/>
            <a:ext cx="2129911" cy="8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8430E353-AB4F-5ABB-CEF5-4D5E68162BA7}"/>
              </a:ext>
            </a:extLst>
          </p:cNvPr>
          <p:cNvSpPr/>
          <p:nvPr/>
        </p:nvSpPr>
        <p:spPr>
          <a:xfrm>
            <a:off x="9305562" y="6080817"/>
            <a:ext cx="2537349" cy="6065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UMFRAGE!</a:t>
            </a:r>
          </a:p>
        </p:txBody>
      </p:sp>
      <p:sp>
        <p:nvSpPr>
          <p:cNvPr id="20" name="Textfeld 19">
            <a:hlinkClick r:id="rId26"/>
            <a:extLst>
              <a:ext uri="{FF2B5EF4-FFF2-40B4-BE49-F238E27FC236}">
                <a16:creationId xmlns:a16="http://schemas.microsoft.com/office/drawing/2014/main" id="{6E2A4737-146F-C856-EF8F-77C6CF50BF5C}"/>
              </a:ext>
            </a:extLst>
          </p:cNvPr>
          <p:cNvSpPr txBox="1"/>
          <p:nvPr/>
        </p:nvSpPr>
        <p:spPr>
          <a:xfrm>
            <a:off x="0" y="3571235"/>
            <a:ext cx="44806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2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Chessevaluationtraining</a:t>
            </a:r>
            <a:r>
              <a:rPr lang="de-DE" sz="2200" b="1" dirty="0">
                <a:solidFill>
                  <a:srgbClr val="000000"/>
                </a:solidFill>
                <a:latin typeface="Arial" panose="020B0604020202020204" pitchFamily="34" charset="0"/>
              </a:rPr>
              <a:t>.com</a:t>
            </a:r>
            <a:endParaRPr lang="de-DE" sz="22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FC2793E7-C21D-B896-F255-9390909FCEBD}"/>
              </a:ext>
            </a:extLst>
          </p:cNvPr>
          <p:cNvCxnSpPr/>
          <p:nvPr/>
        </p:nvCxnSpPr>
        <p:spPr>
          <a:xfrm>
            <a:off x="4311459" y="1411864"/>
            <a:ext cx="0" cy="4672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FABAD122-E192-5D97-63F1-867E1A3ACF26}"/>
              </a:ext>
            </a:extLst>
          </p:cNvPr>
          <p:cNvCxnSpPr/>
          <p:nvPr/>
        </p:nvCxnSpPr>
        <p:spPr>
          <a:xfrm>
            <a:off x="8283464" y="1345043"/>
            <a:ext cx="0" cy="4672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72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29158FB-E08A-AC61-CE5F-ECDD4D85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E95-B4E0-41C2-9245-260B650C4333}" type="slidenum">
              <a:rPr lang="de-DE" smtClean="0"/>
              <a:t>5</a:t>
            </a:fld>
            <a:endParaRPr lang="de-DE"/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31705F5D-6518-EECE-826D-A7B6323BE206}"/>
              </a:ext>
            </a:extLst>
          </p:cNvPr>
          <p:cNvCxnSpPr/>
          <p:nvPr/>
        </p:nvCxnSpPr>
        <p:spPr>
          <a:xfrm>
            <a:off x="664234" y="1121434"/>
            <a:ext cx="106967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F4D46739-00D6-58C3-7F57-714298A5B564}"/>
              </a:ext>
            </a:extLst>
          </p:cNvPr>
          <p:cNvSpPr txBox="1"/>
          <p:nvPr/>
        </p:nvSpPr>
        <p:spPr>
          <a:xfrm>
            <a:off x="1408979" y="373513"/>
            <a:ext cx="89944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Was ich Euch nicht zeigen will</a:t>
            </a:r>
            <a:endParaRPr lang="de-DE" sz="2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3A21261F-0C97-3B55-8998-0004A9B06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958" y="1307614"/>
            <a:ext cx="1430547" cy="143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EA3765C-7BF3-842B-D2C2-23FFC45BE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054" y="4213161"/>
            <a:ext cx="1112345" cy="1684876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47E9457D-2E01-3FF9-93AA-138F059BC458}"/>
              </a:ext>
            </a:extLst>
          </p:cNvPr>
          <p:cNvSpPr txBox="1"/>
          <p:nvPr/>
        </p:nvSpPr>
        <p:spPr>
          <a:xfrm>
            <a:off x="2174450" y="6033183"/>
            <a:ext cx="2578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Online-Workshop 22.11.23</a:t>
            </a:r>
          </a:p>
        </p:txBody>
      </p:sp>
      <p:sp>
        <p:nvSpPr>
          <p:cNvPr id="25" name="Pfeil: nach unten 24">
            <a:extLst>
              <a:ext uri="{FF2B5EF4-FFF2-40B4-BE49-F238E27FC236}">
                <a16:creationId xmlns:a16="http://schemas.microsoft.com/office/drawing/2014/main" id="{5661A25A-3047-DD4F-156C-0676DCDD67F1}"/>
              </a:ext>
            </a:extLst>
          </p:cNvPr>
          <p:cNvSpPr/>
          <p:nvPr/>
        </p:nvSpPr>
        <p:spPr>
          <a:xfrm rot="1741822">
            <a:off x="4582302" y="2476436"/>
            <a:ext cx="342181" cy="183020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Pfeil: nach unten 26">
            <a:extLst>
              <a:ext uri="{FF2B5EF4-FFF2-40B4-BE49-F238E27FC236}">
                <a16:creationId xmlns:a16="http://schemas.microsoft.com/office/drawing/2014/main" id="{9EC29C45-B010-5E45-3CDC-5F0EACAEFCAA}"/>
              </a:ext>
            </a:extLst>
          </p:cNvPr>
          <p:cNvSpPr/>
          <p:nvPr/>
        </p:nvSpPr>
        <p:spPr>
          <a:xfrm rot="19639105">
            <a:off x="7439684" y="2537534"/>
            <a:ext cx="342181" cy="183020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C95B8B3F-F053-9C40-9AFF-FFC5ECDCD4B6}"/>
              </a:ext>
            </a:extLst>
          </p:cNvPr>
          <p:cNvSpPr txBox="1"/>
          <p:nvPr/>
        </p:nvSpPr>
        <p:spPr>
          <a:xfrm>
            <a:off x="7955777" y="6033184"/>
            <a:ext cx="2861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Praxisbuch / Online-Tutorial 29,90 €</a:t>
            </a: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5BA8D909-BD99-2950-9C95-9A401260A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450" y="4545616"/>
            <a:ext cx="2000015" cy="142010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E9627CF-F5B7-94BC-7CBD-D2F52C724545}"/>
              </a:ext>
            </a:extLst>
          </p:cNvPr>
          <p:cNvSpPr txBox="1"/>
          <p:nvPr/>
        </p:nvSpPr>
        <p:spPr>
          <a:xfrm>
            <a:off x="11481758" y="6494848"/>
            <a:ext cx="71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19:45</a:t>
            </a:r>
          </a:p>
        </p:txBody>
      </p:sp>
    </p:spTree>
    <p:extLst>
      <p:ext uri="{BB962C8B-B14F-4D97-AF65-F5344CB8AC3E}">
        <p14:creationId xmlns:p14="http://schemas.microsoft.com/office/powerpoint/2010/main" val="1519542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D928343F-3AE5-B71F-6E11-3EA9EE06B1C5}"/>
              </a:ext>
            </a:extLst>
          </p:cNvPr>
          <p:cNvCxnSpPr/>
          <p:nvPr/>
        </p:nvCxnSpPr>
        <p:spPr>
          <a:xfrm>
            <a:off x="654997" y="1583253"/>
            <a:ext cx="106967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8DBDF724-1AE7-8677-551F-01CF24C0C168}"/>
              </a:ext>
            </a:extLst>
          </p:cNvPr>
          <p:cNvSpPr txBox="1"/>
          <p:nvPr/>
        </p:nvSpPr>
        <p:spPr>
          <a:xfrm>
            <a:off x="1160503" y="2424776"/>
            <a:ext cx="64182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Statistiken über Partien auf chess.com und </a:t>
            </a:r>
            <a:r>
              <a:rPr lang="de-DE" dirty="0" err="1"/>
              <a:t>lichess</a:t>
            </a:r>
            <a:r>
              <a:rPr lang="de-DE" dirty="0"/>
              <a:t> (Vorteilsverwertung, Zeitmanagement, </a:t>
            </a:r>
            <a:r>
              <a:rPr lang="de-DE" dirty="0" err="1"/>
              <a:t>Resourcefulness</a:t>
            </a:r>
            <a:r>
              <a:rPr lang="de-DE" dirty="0"/>
              <a:t>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Opening </a:t>
            </a:r>
            <a:r>
              <a:rPr lang="de-DE" dirty="0" err="1"/>
              <a:t>Improver</a:t>
            </a:r>
            <a:r>
              <a:rPr lang="de-DE" dirty="0"/>
              <a:t> (Fehler in eigenen Eröffnungen ausmerzen)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Retry</a:t>
            </a:r>
            <a:r>
              <a:rPr lang="de-DE" dirty="0"/>
              <a:t> </a:t>
            </a:r>
            <a:r>
              <a:rPr lang="de-DE" dirty="0" err="1"/>
              <a:t>mistakes</a:t>
            </a:r>
            <a:r>
              <a:rPr lang="de-DE" dirty="0"/>
              <a:t> (fehlerhafte Züge in eigenen Partien wiederholen)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Endspiele ausspielen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Visualisierung, Blindschach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Defensivtaktiken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Videosuchfunktion anhand Stellung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FD3D1EA-872B-78B4-70CF-07E5C69B57FD}"/>
              </a:ext>
            </a:extLst>
          </p:cNvPr>
          <p:cNvSpPr txBox="1"/>
          <p:nvPr/>
        </p:nvSpPr>
        <p:spPr>
          <a:xfrm>
            <a:off x="2540000" y="1890193"/>
            <a:ext cx="131156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Funktionen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C48D1EF-34EB-9D4A-C8C8-A074DC8A4F77}"/>
              </a:ext>
            </a:extLst>
          </p:cNvPr>
          <p:cNvSpPr txBox="1"/>
          <p:nvPr/>
        </p:nvSpPr>
        <p:spPr>
          <a:xfrm>
            <a:off x="8788400" y="1890193"/>
            <a:ext cx="172258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Special Feature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5F07E96-F53D-02F0-2B0B-9E2E19E11001}"/>
              </a:ext>
            </a:extLst>
          </p:cNvPr>
          <p:cNvSpPr txBox="1"/>
          <p:nvPr/>
        </p:nvSpPr>
        <p:spPr>
          <a:xfrm>
            <a:off x="8707875" y="2700822"/>
            <a:ext cx="304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err="1"/>
              <a:t>Blunder</a:t>
            </a:r>
            <a:r>
              <a:rPr lang="de-DE" dirty="0"/>
              <a:t> </a:t>
            </a:r>
            <a:r>
              <a:rPr lang="de-DE" dirty="0" err="1"/>
              <a:t>preventer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6BF5716-0110-8B20-BC05-3FC8CCF4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E95-B4E0-41C2-9245-260B650C4333}" type="slidenum">
              <a:rPr lang="de-DE" smtClean="0"/>
              <a:t>6</a:t>
            </a:fld>
            <a:endParaRPr lang="de-DE"/>
          </a:p>
        </p:txBody>
      </p:sp>
      <p:pic>
        <p:nvPicPr>
          <p:cNvPr id="1026" name="Picture 2" descr="Aimchess - Play Magnus Group">
            <a:hlinkClick r:id="rId2"/>
            <a:extLst>
              <a:ext uri="{FF2B5EF4-FFF2-40B4-BE49-F238E27FC236}">
                <a16:creationId xmlns:a16="http://schemas.microsoft.com/office/drawing/2014/main" id="{1BA78FA6-831D-E4F7-AED6-B223F51C3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20" y="598210"/>
            <a:ext cx="4227290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E012B45-4FD8-AAE8-C701-30EA4C0BC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083" y="3377093"/>
            <a:ext cx="2582414" cy="257898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474BC77-1CDE-C364-EFC8-D1F06E5C89E7}"/>
              </a:ext>
            </a:extLst>
          </p:cNvPr>
          <p:cNvSpPr txBox="1"/>
          <p:nvPr/>
        </p:nvSpPr>
        <p:spPr>
          <a:xfrm>
            <a:off x="6752492" y="589442"/>
            <a:ext cx="7379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  <a:latin typeface="Arial" panose="020B0604020202020204" pitchFamily="34" charset="0"/>
              </a:rPr>
              <a:t>1)</a:t>
            </a:r>
            <a:endParaRPr lang="de-DE" sz="32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3B03C04-A168-64D7-65DE-8645FA697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1714" y="28044"/>
            <a:ext cx="1492369" cy="150426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8AEBE1E-CE0E-057C-E182-59F8D38E5E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07" y="24947"/>
            <a:ext cx="1453597" cy="155830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7B714AA-E680-DB3C-6B3F-E421912AF3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0635" y="75896"/>
            <a:ext cx="1492369" cy="145640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896029A-FDC9-4B8F-18F6-0164A6759F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9212" y="78883"/>
            <a:ext cx="1344094" cy="1436791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69C7EA21-FFD6-DEFE-CCB6-B1DF665A3707}"/>
              </a:ext>
            </a:extLst>
          </p:cNvPr>
          <p:cNvSpPr/>
          <p:nvPr/>
        </p:nvSpPr>
        <p:spPr>
          <a:xfrm>
            <a:off x="297132" y="325309"/>
            <a:ext cx="1026544" cy="96121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3FC1E75F-A52B-D1B9-8E84-326BF1BD9399}"/>
              </a:ext>
            </a:extLst>
          </p:cNvPr>
          <p:cNvSpPr/>
          <p:nvPr/>
        </p:nvSpPr>
        <p:spPr>
          <a:xfrm>
            <a:off x="1672744" y="340842"/>
            <a:ext cx="1026544" cy="96121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hlinkClick r:id="rId9"/>
            <a:extLst>
              <a:ext uri="{FF2B5EF4-FFF2-40B4-BE49-F238E27FC236}">
                <a16:creationId xmlns:a16="http://schemas.microsoft.com/office/drawing/2014/main" id="{8A99BD7F-14C5-8EDA-2522-B2C53542FB45}"/>
              </a:ext>
            </a:extLst>
          </p:cNvPr>
          <p:cNvSpPr txBox="1"/>
          <p:nvPr/>
        </p:nvSpPr>
        <p:spPr>
          <a:xfrm>
            <a:off x="448573" y="6082453"/>
            <a:ext cx="99807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Alternative für Defensivtaktiken: </a:t>
            </a:r>
            <a:r>
              <a:rPr lang="de-DE" b="1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RealChess</a:t>
            </a:r>
            <a:r>
              <a:rPr lang="de-DE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App (von Mutter von J. van </a:t>
            </a:r>
            <a:r>
              <a:rPr lang="de-DE" b="1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Foreest</a:t>
            </a:r>
            <a:r>
              <a:rPr lang="de-DE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)</a:t>
            </a:r>
            <a:br>
              <a:rPr lang="de-DE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de-DE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Alternative für Statistiken: chess.com, openingtree.com, </a:t>
            </a:r>
            <a:r>
              <a:rPr lang="de-DE" b="1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GChess</a:t>
            </a:r>
            <a:endParaRPr lang="de-DE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E542AA6-4EB4-B2DD-0727-8E7CAC2DEC89}"/>
              </a:ext>
            </a:extLst>
          </p:cNvPr>
          <p:cNvSpPr txBox="1"/>
          <p:nvPr/>
        </p:nvSpPr>
        <p:spPr>
          <a:xfrm>
            <a:off x="11481757" y="6538912"/>
            <a:ext cx="71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19:55</a:t>
            </a:r>
          </a:p>
        </p:txBody>
      </p:sp>
    </p:spTree>
    <p:extLst>
      <p:ext uri="{BB962C8B-B14F-4D97-AF65-F5344CB8AC3E}">
        <p14:creationId xmlns:p14="http://schemas.microsoft.com/office/powerpoint/2010/main" val="1261614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EB01D9-23DB-77D5-537D-D3CFE686F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E95-B4E0-41C2-9245-260B650C4333}" type="slidenum">
              <a:rPr lang="de-DE" smtClean="0"/>
              <a:t>7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6F72399-8E22-637D-5B98-DCAB75267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121" y="0"/>
            <a:ext cx="4577758" cy="6858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58805D9-26FB-F107-1713-12A65E4444E3}"/>
              </a:ext>
            </a:extLst>
          </p:cNvPr>
          <p:cNvSpPr txBox="1"/>
          <p:nvPr/>
        </p:nvSpPr>
        <p:spPr>
          <a:xfrm>
            <a:off x="951062" y="2225463"/>
            <a:ext cx="211994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Boris </a:t>
            </a:r>
            <a:r>
              <a:rPr lang="en-US" dirty="0" err="1">
                <a:hlinkClick r:id="rId3"/>
              </a:rPr>
              <a:t>Avrukh</a:t>
            </a:r>
            <a:r>
              <a:rPr lang="en-US" dirty="0">
                <a:hlinkClick r:id="rId3"/>
              </a:rPr>
              <a:t> auf X: „What happened with </a:t>
            </a:r>
            <a:r>
              <a:rPr lang="en-US" dirty="0" err="1">
                <a:hlinkClick r:id="rId3"/>
              </a:rPr>
              <a:t>Firouzia</a:t>
            </a:r>
            <a:r>
              <a:rPr lang="en-US" dirty="0">
                <a:hlinkClick r:id="rId3"/>
              </a:rPr>
              <a:t> tactical vision? Can you spot the winning idea for White, which he missed? https://t.co/</a:t>
            </a:r>
            <a:r>
              <a:rPr lang="en-US" dirty="0" err="1">
                <a:hlinkClick r:id="rId3"/>
              </a:rPr>
              <a:t>QwWoPsAxFL</a:t>
            </a:r>
            <a:r>
              <a:rPr lang="en-US" dirty="0">
                <a:hlinkClick r:id="rId3"/>
              </a:rPr>
              <a:t>“ / X (twitter.com)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6123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D928343F-3AE5-B71F-6E11-3EA9EE06B1C5}"/>
              </a:ext>
            </a:extLst>
          </p:cNvPr>
          <p:cNvCxnSpPr/>
          <p:nvPr/>
        </p:nvCxnSpPr>
        <p:spPr>
          <a:xfrm>
            <a:off x="654997" y="1583253"/>
            <a:ext cx="106967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8DBDF724-1AE7-8677-551F-01CF24C0C168}"/>
              </a:ext>
            </a:extLst>
          </p:cNvPr>
          <p:cNvSpPr txBox="1"/>
          <p:nvPr/>
        </p:nvSpPr>
        <p:spPr>
          <a:xfrm>
            <a:off x="939783" y="2791030"/>
            <a:ext cx="54279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Scannen von Schachpositionen aus Videos, Büchern etc.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Darstellung in analysefähiger Engine (Achtung, manchmal fehlerhaft)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eBooks interaktiv machen (Darstellung der Positionen in Engine – eBook Reader)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Suche nach YouTube-Videos zu konkreter Stellung (insoweit Alternative zu </a:t>
            </a:r>
            <a:r>
              <a:rPr lang="de-DE" dirty="0" err="1"/>
              <a:t>Aimchess</a:t>
            </a:r>
            <a:r>
              <a:rPr lang="de-DE" dirty="0"/>
              <a:t> und </a:t>
            </a:r>
            <a:r>
              <a:rPr lang="de-DE" dirty="0" err="1"/>
              <a:t>chessify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Suche nach Partien zu konkreter Stellung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Kurzerläuterung der App: </a:t>
            </a:r>
            <a:r>
              <a:rPr lang="en-US" dirty="0">
                <a:hlinkClick r:id="rId2"/>
              </a:rPr>
              <a:t>YouTube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Kurzerläuterung</a:t>
            </a:r>
            <a:r>
              <a:rPr lang="en-US" dirty="0"/>
              <a:t> der </a:t>
            </a:r>
            <a:r>
              <a:rPr lang="en-US" dirty="0" err="1"/>
              <a:t>Browsererweiterung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YouTube</a:t>
            </a:r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FD3D1EA-872B-78B4-70CF-07E5C69B57FD}"/>
              </a:ext>
            </a:extLst>
          </p:cNvPr>
          <p:cNvSpPr txBox="1"/>
          <p:nvPr/>
        </p:nvSpPr>
        <p:spPr>
          <a:xfrm>
            <a:off x="2540000" y="1890193"/>
            <a:ext cx="131156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Funktionen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C48D1EF-34EB-9D4A-C8C8-A074DC8A4F77}"/>
              </a:ext>
            </a:extLst>
          </p:cNvPr>
          <p:cNvSpPr txBox="1"/>
          <p:nvPr/>
        </p:nvSpPr>
        <p:spPr>
          <a:xfrm>
            <a:off x="8788400" y="1890193"/>
            <a:ext cx="172258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Special Feature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BEDA357-CF71-658B-603E-EA6A5773ABF5}"/>
              </a:ext>
            </a:extLst>
          </p:cNvPr>
          <p:cNvSpPr txBox="1"/>
          <p:nvPr/>
        </p:nvSpPr>
        <p:spPr>
          <a:xfrm>
            <a:off x="8538234" y="2654434"/>
            <a:ext cx="2356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Browsererweiterung</a:t>
            </a:r>
          </a:p>
        </p:txBody>
      </p:sp>
      <p:sp>
        <p:nvSpPr>
          <p:cNvPr id="4" name="Textfeld 3">
            <a:hlinkClick r:id="rId4"/>
            <a:extLst>
              <a:ext uri="{FF2B5EF4-FFF2-40B4-BE49-F238E27FC236}">
                <a16:creationId xmlns:a16="http://schemas.microsoft.com/office/drawing/2014/main" id="{F60D8035-42AB-0B04-654B-6926A717AF8B}"/>
              </a:ext>
            </a:extLst>
          </p:cNvPr>
          <p:cNvSpPr txBox="1"/>
          <p:nvPr/>
        </p:nvSpPr>
        <p:spPr>
          <a:xfrm>
            <a:off x="7411313" y="523628"/>
            <a:ext cx="3228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Chessvision.ai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D6B9917-30EA-7E4D-D1B5-421039723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E95-B4E0-41C2-9245-260B650C4333}" type="slidenum">
              <a:rPr lang="de-DE" smtClean="0"/>
              <a:t>8</a:t>
            </a:fld>
            <a:endParaRPr lang="de-DE"/>
          </a:p>
        </p:txBody>
      </p:sp>
      <p:pic>
        <p:nvPicPr>
          <p:cNvPr id="2050" name="Picture 2" descr="Scan and Analyze chess positions | Chessvision.ai">
            <a:extLst>
              <a:ext uri="{FF2B5EF4-FFF2-40B4-BE49-F238E27FC236}">
                <a16:creationId xmlns:a16="http://schemas.microsoft.com/office/drawing/2014/main" id="{F9010B99-D593-63F1-622C-03AC97DC5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01" y="106605"/>
            <a:ext cx="1440512" cy="144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>
            <a:hlinkClick r:id="rId6"/>
            <a:extLst>
              <a:ext uri="{FF2B5EF4-FFF2-40B4-BE49-F238E27FC236}">
                <a16:creationId xmlns:a16="http://schemas.microsoft.com/office/drawing/2014/main" id="{C4FDB021-542D-D5A7-6F7F-76BFDC3FD6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9429" y="3256014"/>
            <a:ext cx="3614538" cy="263962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606F6BF-07C0-0944-6E39-27A6F44DE8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42" y="49564"/>
            <a:ext cx="1338879" cy="143870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4327801-A726-007C-3817-F01A7C6977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0595" y="26857"/>
            <a:ext cx="1378114" cy="1484123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3FE96AB-1DB8-DF93-8793-518C7A2AC3AC}"/>
              </a:ext>
            </a:extLst>
          </p:cNvPr>
          <p:cNvSpPr txBox="1"/>
          <p:nvPr/>
        </p:nvSpPr>
        <p:spPr>
          <a:xfrm>
            <a:off x="5484922" y="512073"/>
            <a:ext cx="7379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  <a:latin typeface="Arial" panose="020B0604020202020204" pitchFamily="34" charset="0"/>
              </a:rPr>
              <a:t>2)</a:t>
            </a:r>
            <a:endParaRPr lang="de-DE" sz="3200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3D34A053-A8A7-4CCE-B0F5-2589539B88FF}"/>
              </a:ext>
            </a:extLst>
          </p:cNvPr>
          <p:cNvSpPr/>
          <p:nvPr/>
        </p:nvSpPr>
        <p:spPr>
          <a:xfrm>
            <a:off x="216636" y="323855"/>
            <a:ext cx="1026544" cy="961210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hlinkClick r:id="rId10"/>
            <a:extLst>
              <a:ext uri="{FF2B5EF4-FFF2-40B4-BE49-F238E27FC236}">
                <a16:creationId xmlns:a16="http://schemas.microsoft.com/office/drawing/2014/main" id="{09277F2E-A932-CCD2-2727-9364C8EADB1B}"/>
              </a:ext>
            </a:extLst>
          </p:cNvPr>
          <p:cNvSpPr txBox="1"/>
          <p:nvPr/>
        </p:nvSpPr>
        <p:spPr>
          <a:xfrm>
            <a:off x="216636" y="6033184"/>
            <a:ext cx="86796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lternativer Positionsscanner: </a:t>
            </a:r>
            <a:r>
              <a:rPr lang="de-DE" b="1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Chessify</a:t>
            </a:r>
            <a:endParaRPr lang="de-DE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Alternative für „</a:t>
            </a:r>
            <a:r>
              <a:rPr lang="de-DE" b="1" dirty="0" err="1">
                <a:solidFill>
                  <a:srgbClr val="000000"/>
                </a:solidFill>
                <a:latin typeface="Arial" panose="020B0604020202020204" pitchFamily="34" charset="0"/>
              </a:rPr>
              <a:t>pdfs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 lebendig machen“: </a:t>
            </a:r>
            <a:r>
              <a:rPr lang="de-DE" b="1" dirty="0" err="1">
                <a:solidFill>
                  <a:srgbClr val="000000"/>
                </a:solidFill>
                <a:latin typeface="Arial" panose="020B0604020202020204" pitchFamily="34" charset="0"/>
              </a:rPr>
              <a:t>Chessify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de-DE" b="1" dirty="0" err="1">
                <a:solidFill>
                  <a:srgbClr val="000000"/>
                </a:solidFill>
                <a:latin typeface="Arial" panose="020B0604020202020204" pitchFamily="34" charset="0"/>
              </a:rPr>
              <a:t>Chesstempo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E623079-F44F-06AC-9801-4A7473C30039}"/>
              </a:ext>
            </a:extLst>
          </p:cNvPr>
          <p:cNvSpPr txBox="1"/>
          <p:nvPr/>
        </p:nvSpPr>
        <p:spPr>
          <a:xfrm>
            <a:off x="11481757" y="6538912"/>
            <a:ext cx="71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20:00</a:t>
            </a:r>
          </a:p>
        </p:txBody>
      </p:sp>
    </p:spTree>
    <p:extLst>
      <p:ext uri="{BB962C8B-B14F-4D97-AF65-F5344CB8AC3E}">
        <p14:creationId xmlns:p14="http://schemas.microsoft.com/office/powerpoint/2010/main" val="530384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D928343F-3AE5-B71F-6E11-3EA9EE06B1C5}"/>
              </a:ext>
            </a:extLst>
          </p:cNvPr>
          <p:cNvCxnSpPr/>
          <p:nvPr/>
        </p:nvCxnSpPr>
        <p:spPr>
          <a:xfrm>
            <a:off x="654997" y="1583253"/>
            <a:ext cx="106967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8FD3D1EA-872B-78B4-70CF-07E5C69B57FD}"/>
              </a:ext>
            </a:extLst>
          </p:cNvPr>
          <p:cNvSpPr txBox="1"/>
          <p:nvPr/>
        </p:nvSpPr>
        <p:spPr>
          <a:xfrm>
            <a:off x="2540000" y="1890193"/>
            <a:ext cx="131156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Funktionen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C48D1EF-34EB-9D4A-C8C8-A074DC8A4F77}"/>
              </a:ext>
            </a:extLst>
          </p:cNvPr>
          <p:cNvSpPr txBox="1"/>
          <p:nvPr/>
        </p:nvSpPr>
        <p:spPr>
          <a:xfrm>
            <a:off x="8288070" y="1890193"/>
            <a:ext cx="172258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Special Feature</a:t>
            </a:r>
          </a:p>
        </p:txBody>
      </p:sp>
      <p:sp>
        <p:nvSpPr>
          <p:cNvPr id="2" name="Textfeld 1">
            <a:hlinkClick r:id="rId2"/>
            <a:extLst>
              <a:ext uri="{FF2B5EF4-FFF2-40B4-BE49-F238E27FC236}">
                <a16:creationId xmlns:a16="http://schemas.microsoft.com/office/drawing/2014/main" id="{84ABE60A-A0D5-E6A4-F769-F545C54EFD0D}"/>
              </a:ext>
            </a:extLst>
          </p:cNvPr>
          <p:cNvSpPr txBox="1"/>
          <p:nvPr/>
        </p:nvSpPr>
        <p:spPr>
          <a:xfrm>
            <a:off x="4725908" y="552621"/>
            <a:ext cx="6967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200" b="1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de-DE" sz="32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) Chessevaluationtraining</a:t>
            </a:r>
            <a:r>
              <a:rPr lang="de-DE" sz="3200" b="1" dirty="0">
                <a:solidFill>
                  <a:srgbClr val="000000"/>
                </a:solidFill>
                <a:latin typeface="Arial" panose="020B0604020202020204" pitchFamily="34" charset="0"/>
              </a:rPr>
              <a:t>.com</a:t>
            </a:r>
            <a:endParaRPr lang="de-DE" sz="32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4B47CD-A65E-E5F8-05A2-0CE21FDA8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E95-B4E0-41C2-9245-260B650C4333}" type="slidenum">
              <a:rPr lang="de-DE" smtClean="0"/>
              <a:t>9</a:t>
            </a:fld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C0B7928-8C67-CBA4-E69C-123AEA687C5D}"/>
              </a:ext>
            </a:extLst>
          </p:cNvPr>
          <p:cNvSpPr txBox="1"/>
          <p:nvPr/>
        </p:nvSpPr>
        <p:spPr>
          <a:xfrm>
            <a:off x="933809" y="2666723"/>
            <a:ext cx="6094562" cy="2827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</a:pPr>
            <a:r>
              <a:rPr lang="de-DE" sz="1800" kern="1600" spc="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Üben von </a:t>
            </a:r>
            <a:r>
              <a:rPr lang="de-DE" b="1" kern="1600" dirty="0">
                <a:ea typeface="SimSun" panose="02010600030101010101" pitchFamily="2" charset="-122"/>
                <a:cs typeface="Arial" panose="020B0604020202020204" pitchFamily="34" charset="0"/>
              </a:rPr>
              <a:t>Stellungsbeurteilung</a:t>
            </a:r>
            <a:r>
              <a:rPr lang="de-DE" kern="1600" dirty="0">
                <a:ea typeface="SimSun" panose="02010600030101010101" pitchFamily="2" charset="-122"/>
                <a:cs typeface="Arial" panose="020B0604020202020204" pitchFamily="34" charset="0"/>
              </a:rPr>
              <a:t> verschiedener Positionen</a:t>
            </a:r>
          </a:p>
          <a:p>
            <a:pPr lvl="0" algn="just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</a:pPr>
            <a:endParaRPr lang="de-DE" sz="1800" kern="1600" spc="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lvl="0" algn="just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</a:pPr>
            <a:r>
              <a:rPr lang="de-DE" sz="1800" kern="1600" spc="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5 Elemente der Stellungsbeurteilung: </a:t>
            </a:r>
          </a:p>
          <a:p>
            <a:pPr marL="285750" lvl="0" indent="-285750" algn="just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800" kern="1600" spc="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Material</a:t>
            </a:r>
          </a:p>
          <a:p>
            <a:pPr marL="285750" lvl="0" indent="-285750" algn="just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800" kern="1600" spc="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Königspositionierung</a:t>
            </a:r>
          </a:p>
          <a:p>
            <a:pPr marL="285750" indent="-285750" algn="just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800" kern="1600" spc="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Figurenpositionierung</a:t>
            </a:r>
          </a:p>
          <a:p>
            <a:pPr marL="285750" lvl="0" indent="-285750" algn="just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800" kern="1600" spc="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Bauernstruktur</a:t>
            </a:r>
          </a:p>
          <a:p>
            <a:pPr marL="285750" indent="-285750" algn="just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800" kern="1600" spc="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Initiative &amp; Drohungen</a:t>
            </a:r>
          </a:p>
          <a:p>
            <a:pPr marL="285750" lvl="0" indent="-285750" algn="just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de-DE" sz="1800" kern="1600" spc="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ts val="14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de-DE" kern="1600" dirty="0"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16A9C0E-8D35-3730-B3FD-DDDE17734F85}"/>
              </a:ext>
            </a:extLst>
          </p:cNvPr>
          <p:cNvSpPr txBox="1"/>
          <p:nvPr/>
        </p:nvSpPr>
        <p:spPr>
          <a:xfrm>
            <a:off x="7920597" y="2694156"/>
            <a:ext cx="28791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de-DE" sz="1800" kern="1600" spc="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Verlinkung zu chess.com oder </a:t>
            </a:r>
            <a:r>
              <a:rPr lang="de-DE" sz="1800" kern="1600" spc="0" dirty="0" err="1">
                <a:effectLst/>
                <a:ea typeface="SimSun" panose="02010600030101010101" pitchFamily="2" charset="-122"/>
                <a:cs typeface="Arial" panose="020B0604020202020204" pitchFamily="34" charset="0"/>
              </a:rPr>
              <a:t>lichess</a:t>
            </a:r>
            <a:r>
              <a:rPr lang="de-DE" sz="1800" kern="1600" spc="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mit dortiger Computeranalyse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E142828-227A-F2F2-521F-70BE51C4E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656" y="3429000"/>
            <a:ext cx="2339778" cy="2827057"/>
          </a:xfrm>
          <a:prstGeom prst="rect">
            <a:avLst/>
          </a:prstGeom>
        </p:spPr>
      </p:pic>
      <p:sp>
        <p:nvSpPr>
          <p:cNvPr id="3" name="Textfeld 2">
            <a:hlinkClick r:id="rId2"/>
            <a:extLst>
              <a:ext uri="{FF2B5EF4-FFF2-40B4-BE49-F238E27FC236}">
                <a16:creationId xmlns:a16="http://schemas.microsoft.com/office/drawing/2014/main" id="{80B8DB9E-62CE-53E9-B382-779547BDFF1C}"/>
              </a:ext>
            </a:extLst>
          </p:cNvPr>
          <p:cNvSpPr txBox="1"/>
          <p:nvPr/>
        </p:nvSpPr>
        <p:spPr>
          <a:xfrm>
            <a:off x="-69012" y="6354246"/>
            <a:ext cx="63145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Alternative: „Puzzle Inception“ auf chesspuzzle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.net </a:t>
            </a:r>
            <a:r>
              <a:rPr lang="de-DE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0324D9A-F0BA-8353-F652-B4D592B0C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" y="0"/>
            <a:ext cx="1509622" cy="1509622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268832B5-74D9-BE72-0009-4388E38325F0}"/>
              </a:ext>
            </a:extLst>
          </p:cNvPr>
          <p:cNvSpPr/>
          <p:nvPr/>
        </p:nvSpPr>
        <p:spPr>
          <a:xfrm>
            <a:off x="254002" y="282179"/>
            <a:ext cx="1026544" cy="96121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82F9035-C5CB-7058-6D4A-2450A6FF183E}"/>
              </a:ext>
            </a:extLst>
          </p:cNvPr>
          <p:cNvSpPr txBox="1"/>
          <p:nvPr/>
        </p:nvSpPr>
        <p:spPr>
          <a:xfrm>
            <a:off x="11481757" y="6538912"/>
            <a:ext cx="71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20:05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60CAB1-F4E9-B224-068B-823AAF83A2AD}"/>
              </a:ext>
            </a:extLst>
          </p:cNvPr>
          <p:cNvSpPr txBox="1"/>
          <p:nvPr/>
        </p:nvSpPr>
        <p:spPr>
          <a:xfrm>
            <a:off x="8320299" y="4489917"/>
            <a:ext cx="33807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„Der Unterschied zwischen einem guten und einem sehr guten Schachspieler liegt in der Fähigkeit einer zutreffenden Stellungsbeurteilung.“</a:t>
            </a:r>
          </a:p>
          <a:p>
            <a:r>
              <a:rPr lang="de-DE" sz="1600" i="1" dirty="0">
                <a:latin typeface="Arial" panose="020B0604020202020204" pitchFamily="34" charset="0"/>
                <a:cs typeface="Times New Roman" panose="02020603050405020304" pitchFamily="18" charset="0"/>
              </a:rPr>
              <a:t>GM Boris Gelfand</a:t>
            </a:r>
            <a:endParaRPr lang="de-DE" sz="16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6D0619F-24D7-EC5A-AD11-80B5E581C7F8}"/>
              </a:ext>
            </a:extLst>
          </p:cNvPr>
          <p:cNvSpPr/>
          <p:nvPr/>
        </p:nvSpPr>
        <p:spPr>
          <a:xfrm>
            <a:off x="8288070" y="4463358"/>
            <a:ext cx="3405808" cy="160245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6114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1652</Words>
  <Application>Microsoft Office PowerPoint</Application>
  <PresentationFormat>Breitbild</PresentationFormat>
  <Paragraphs>320</Paragraphs>
  <Slides>28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6" baseType="lpstr">
      <vt:lpstr>adelle</vt:lpstr>
      <vt:lpstr>Arial</vt:lpstr>
      <vt:lpstr>Calibri</vt:lpstr>
      <vt:lpstr>Calibri Light</vt:lpstr>
      <vt:lpstr>Fractul</vt:lpstr>
      <vt:lpstr>Segoe UI Historic</vt:lpstr>
      <vt:lpstr>Verdana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Zusatzinformationen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 Busse</dc:creator>
  <cp:lastModifiedBy>Michael Busse</cp:lastModifiedBy>
  <cp:revision>3</cp:revision>
  <dcterms:created xsi:type="dcterms:W3CDTF">2023-07-12T11:29:57Z</dcterms:created>
  <dcterms:modified xsi:type="dcterms:W3CDTF">2023-11-14T16:21:09Z</dcterms:modified>
</cp:coreProperties>
</file>